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Arim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 uri="http://customooxmlschemas.google.com/">
      <go:slidesCustomData xmlns:go="http://customooxmlschemas.google.com/" r:id="rId57" roundtripDataSignature="AMtx7miZGBQ6aRTpqxRW1SEBuYOirKae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Arim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Arimo-italic.fntdata"/><Relationship Id="rId10" Type="http://schemas.openxmlformats.org/officeDocument/2006/relationships/slide" Target="slides/slide5.xml"/><Relationship Id="rId54" Type="http://schemas.openxmlformats.org/officeDocument/2006/relationships/font" Target="fonts/Arimo-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Arim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2800"/>
              <a:t>אנחנו מניחים שיש כמה thread-ים שניגשים לרשימה על מנת להסיר איבר.</a:t>
            </a:r>
            <a:endParaRPr/>
          </a:p>
          <a:p>
            <a:pPr indent="0" lvl="0" marL="158750" rtl="1" algn="r">
              <a:lnSpc>
                <a:spcPct val="100000"/>
              </a:lnSpc>
              <a:spcBef>
                <a:spcPts val="0"/>
              </a:spcBef>
              <a:spcAft>
                <a:spcPts val="0"/>
              </a:spcAft>
              <a:buSzPts val="1100"/>
              <a:buNone/>
            </a:pPr>
            <a:r>
              <a:rPr lang="iw-IL" sz="2800"/>
              <a:t>הבעיה מתוארת בשקופית הבאה</a:t>
            </a:r>
            <a:endParaRPr sz="2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3200"/>
              <a:t>ה-thread השני חושב שהוא מוחק איבר מסוים ברשימה אבל האיבר כבר נמחק ע"י ה-thread הראשון.</a:t>
            </a:r>
            <a:endParaRPr sz="3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3200"/>
              <a:t>בקורס שלנו נתמקד במנעולים, אבל בתרגיל הבית ניתן יהיה להתנסות גם בפתרונות האחרים כסעיף בונוס.</a:t>
            </a:r>
            <a:endParaRPr sz="3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iw-IL"/>
              <a:t>כעת נעבור לפתרון אפשרי – מניעה הדדית (Mutual Exclusion)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הקדמה קצרה לרעיון של mutex, דוגמא מהחיים – תא הלבשה.</a:t>
            </a:r>
            <a:endParaRPr/>
          </a:p>
          <a:p>
            <a:pPr indent="0" lvl="0" marL="158750" rtl="1" algn="r">
              <a:lnSpc>
                <a:spcPct val="100000"/>
              </a:lnSpc>
              <a:spcBef>
                <a:spcPts val="0"/>
              </a:spcBef>
              <a:spcAft>
                <a:spcPts val="0"/>
              </a:spcAft>
              <a:buSzPts val="1100"/>
              <a:buNone/>
            </a:pPr>
            <a:r>
              <a:rPr lang="iw-IL"/>
              <a:t>שיטת הראשון זוכה – מי שהגיע ראשון לתא הוא זה שיכנס ראשון ויסיט את הוילון.</a:t>
            </a:r>
            <a:endParaRPr/>
          </a:p>
          <a:p>
            <a:pPr indent="-228600" lvl="0" marL="457200" rtl="1" algn="r">
              <a:lnSpc>
                <a:spcPct val="100000"/>
              </a:lnSpc>
              <a:spcBef>
                <a:spcPts val="0"/>
              </a:spcBef>
              <a:spcAft>
                <a:spcPts val="0"/>
              </a:spcAft>
              <a:buSzPts val="1100"/>
              <a:buNone/>
            </a:pPr>
            <a:r>
              <a:t/>
            </a:r>
            <a:endParaRPr/>
          </a:p>
          <a:p>
            <a:pPr indent="0" lvl="0" marL="0" rtl="1" algn="r">
              <a:lnSpc>
                <a:spcPct val="100000"/>
              </a:lnSpc>
              <a:spcBef>
                <a:spcPts val="0"/>
              </a:spcBef>
              <a:spcAft>
                <a:spcPts val="0"/>
              </a:spcAft>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rPr lang="iw-IL"/>
              <a:t>דגשים לדוגמא:</a:t>
            </a:r>
            <a:endParaRPr/>
          </a:p>
          <a:p>
            <a:pPr indent="-171450" lvl="0" marL="171450" marR="0" rtl="1" algn="r">
              <a:lnSpc>
                <a:spcPct val="100000"/>
              </a:lnSpc>
              <a:spcBef>
                <a:spcPts val="0"/>
              </a:spcBef>
              <a:spcAft>
                <a:spcPts val="0"/>
              </a:spcAft>
              <a:buClr>
                <a:srgbClr val="000000"/>
              </a:buClr>
              <a:buSzPts val="1100"/>
              <a:buChar char="●"/>
            </a:pPr>
            <a:r>
              <a:rPr lang="iw-IL"/>
              <a:t>מי שאחראי על הקישור בין המשאב למנעול זה אנחנו המתכנתים. </a:t>
            </a:r>
            <a:endParaRPr/>
          </a:p>
          <a:p>
            <a:pPr indent="-171450" lvl="0" marL="171450" marR="0" rtl="1" algn="r">
              <a:lnSpc>
                <a:spcPct val="100000"/>
              </a:lnSpc>
              <a:spcBef>
                <a:spcPts val="0"/>
              </a:spcBef>
              <a:spcAft>
                <a:spcPts val="0"/>
              </a:spcAft>
              <a:buClr>
                <a:srgbClr val="000000"/>
              </a:buClr>
              <a:buSzPts val="1100"/>
              <a:buChar char="●"/>
            </a:pPr>
            <a:r>
              <a:rPr lang="iw-IL"/>
              <a:t>ה-mutex מוגדר כמשתנה גלובלי, שכל ה-thread-ים  חשופים אליו.</a:t>
            </a:r>
            <a:endParaRPr/>
          </a:p>
          <a:p>
            <a:pPr indent="-171450" lvl="0" marL="171450" marR="0" rtl="1" algn="r">
              <a:lnSpc>
                <a:spcPct val="100000"/>
              </a:lnSpc>
              <a:spcBef>
                <a:spcPts val="0"/>
              </a:spcBef>
              <a:spcAft>
                <a:spcPts val="0"/>
              </a:spcAft>
              <a:buClr>
                <a:srgbClr val="000000"/>
              </a:buClr>
              <a:buSzPts val="1100"/>
              <a:buChar char="●"/>
            </a:pPr>
            <a:r>
              <a:rPr lang="iw-IL"/>
              <a:t>בדוגמא אנו משתמשים במנעול מסוג std::mutex שמונע מת'רד אחר לשנות את המשאב הנעול.</a:t>
            </a:r>
            <a:endParaRPr/>
          </a:p>
          <a:p>
            <a:pPr indent="-171450" lvl="1" marL="628650" marR="0" rtl="1" algn="r">
              <a:lnSpc>
                <a:spcPct val="100000"/>
              </a:lnSpc>
              <a:spcBef>
                <a:spcPts val="0"/>
              </a:spcBef>
              <a:spcAft>
                <a:spcPts val="0"/>
              </a:spcAft>
              <a:buClr>
                <a:srgbClr val="000000"/>
              </a:buClr>
              <a:buSzPts val="1100"/>
              <a:buChar char="○"/>
            </a:pPr>
            <a:r>
              <a:rPr lang="iw-IL"/>
              <a:t>הת'רד הראשון נועל את ה-mutex והולך לישון. </a:t>
            </a:r>
            <a:endParaRPr/>
          </a:p>
          <a:p>
            <a:pPr indent="-171450" lvl="1" marL="628650" marR="0" rtl="1" algn="r">
              <a:lnSpc>
                <a:spcPct val="100000"/>
              </a:lnSpc>
              <a:spcBef>
                <a:spcPts val="0"/>
              </a:spcBef>
              <a:spcAft>
                <a:spcPts val="0"/>
              </a:spcAft>
              <a:buClr>
                <a:srgbClr val="000000"/>
              </a:buClr>
              <a:buSzPts val="1100"/>
              <a:buChar char="○"/>
            </a:pPr>
            <a:r>
              <a:rPr lang="iw-IL"/>
              <a:t>הת'רד השני אומנם מעוניין לשנות את המשאב במשותף אבל הוא נעול ולכן הוא לא יכול (הוא ממש לא יכול לעבור לשורה הבאה).</a:t>
            </a:r>
            <a:endParaRPr/>
          </a:p>
          <a:p>
            <a:pPr indent="-171450" lvl="1" marL="628650" marR="0" rtl="1" algn="r">
              <a:lnSpc>
                <a:spcPct val="100000"/>
              </a:lnSpc>
              <a:spcBef>
                <a:spcPts val="0"/>
              </a:spcBef>
              <a:spcAft>
                <a:spcPts val="0"/>
              </a:spcAft>
              <a:buClr>
                <a:srgbClr val="000000"/>
              </a:buClr>
              <a:buSzPts val="1100"/>
              <a:buChar char="○"/>
            </a:pPr>
            <a:r>
              <a:rPr lang="iw-IL"/>
              <a:t>כלומר הת'רד השני מחכה עד שהמנעול משתחרר ע"י הת'רד הראשון.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rPr lang="iw-IL"/>
              <a:t>אנו תמיד נשאף להקטין את הקוד שמהווה קטע קריטי כדי לא לפגוע בביצועים או לגרום למגוון צרות אחרות שיוצגו בהמשך.</a:t>
            </a:r>
            <a:endParaRPr/>
          </a:p>
          <a:p>
            <a:pPr indent="0" lvl="0" marL="0" marR="0" rtl="1" algn="r">
              <a:lnSpc>
                <a:spcPct val="100000"/>
              </a:lnSpc>
              <a:spcBef>
                <a:spcPts val="0"/>
              </a:spcBef>
              <a:spcAft>
                <a:spcPts val="0"/>
              </a:spcAft>
              <a:buClr>
                <a:srgbClr val="000000"/>
              </a:buClr>
              <a:buSzPts val="1100"/>
              <a:buFont typeface="Arial"/>
              <a:buNone/>
            </a:pPr>
            <a:r>
              <a:rPr lang="iw-IL"/>
              <a:t>ככל שהקטע הקריטי ארוך יותר אנו מעכבים יותר ויותר את ביצוע התוכנית, ויוצרים "פקק תנועה" על המשאב.</a:t>
            </a:r>
            <a:endParaRPr/>
          </a:p>
          <a:p>
            <a:pPr indent="0" lvl="0" marL="0" marR="0" rtl="1" algn="r">
              <a:lnSpc>
                <a:spcPct val="100000"/>
              </a:lnSpc>
              <a:spcBef>
                <a:spcPts val="0"/>
              </a:spcBef>
              <a:spcAft>
                <a:spcPts val="0"/>
              </a:spcAft>
              <a:buClr>
                <a:srgbClr val="000000"/>
              </a:buClr>
              <a:buSzPts val="1100"/>
              <a:buFont typeface="Arial"/>
              <a:buNone/>
            </a:pPr>
            <a:r>
              <a:rPr lang="iw-IL"/>
              <a:t>יתכנו מגוון צרות אחרות, לכן תמיד נשאף לנעול את ה-mutex בתחילת הקטע הקריטי ולשחרר מיד בסוף הקטע </a:t>
            </a:r>
            <a:r>
              <a:rPr b="1" lang="iw-IL"/>
              <a:t>(ולא בסוף הפונקציה)</a:t>
            </a:r>
            <a:r>
              <a:rPr b="0" lang="iw-IL"/>
              <a:t>. </a:t>
            </a:r>
            <a:endParaRPr b="1"/>
          </a:p>
          <a:p>
            <a:pPr indent="-228600" lvl="0" marL="457200" rtl="1" algn="r">
              <a:lnSpc>
                <a:spcPct val="100000"/>
              </a:lnSpc>
              <a:spcBef>
                <a:spcPts val="0"/>
              </a:spcBef>
              <a:spcAft>
                <a:spcPts val="0"/>
              </a:spcAft>
              <a:buSzPts val="1100"/>
              <a:buNone/>
            </a:pPr>
            <a:r>
              <a:t/>
            </a:r>
            <a:endParaRPr b="1"/>
          </a:p>
          <a:p>
            <a:pPr indent="0" lvl="0" marL="0" marR="0" rtl="1" algn="r">
              <a:lnSpc>
                <a:spcPct val="100000"/>
              </a:lnSpc>
              <a:spcBef>
                <a:spcPts val="0"/>
              </a:spcBef>
              <a:spcAft>
                <a:spcPts val="0"/>
              </a:spcAft>
              <a:buClr>
                <a:srgbClr val="000000"/>
              </a:buClr>
              <a:buSzPts val="1100"/>
              <a:buFont typeface="Arial"/>
              <a:buNone/>
            </a:pPr>
            <a:r>
              <a:rPr b="0" lang="iw-IL"/>
              <a:t>למה לא נרצה לנעול את ה-mutex בתחילת פונקציה ולשחרר אותו בסופה?</a:t>
            </a:r>
            <a:endParaRPr/>
          </a:p>
          <a:p>
            <a:pPr indent="0" lvl="0" marL="0" marR="0" rtl="1" algn="r">
              <a:lnSpc>
                <a:spcPct val="100000"/>
              </a:lnSpc>
              <a:spcBef>
                <a:spcPts val="0"/>
              </a:spcBef>
              <a:spcAft>
                <a:spcPts val="0"/>
              </a:spcAft>
              <a:buClr>
                <a:srgbClr val="000000"/>
              </a:buClr>
              <a:buSzPts val="1100"/>
              <a:buFont typeface="Arial"/>
              <a:buNone/>
            </a:pPr>
            <a:r>
              <a:t/>
            </a:r>
            <a:endParaRPr b="0"/>
          </a:p>
          <a:p>
            <a:pPr indent="0" lvl="0" marL="0" marR="0" rtl="1" algn="r">
              <a:lnSpc>
                <a:spcPct val="100000"/>
              </a:lnSpc>
              <a:spcBef>
                <a:spcPts val="0"/>
              </a:spcBef>
              <a:spcAft>
                <a:spcPts val="0"/>
              </a:spcAft>
              <a:buClr>
                <a:srgbClr val="000000"/>
              </a:buClr>
              <a:buSzPts val="1100"/>
              <a:buFont typeface="Arial"/>
              <a:buNone/>
            </a:pPr>
            <a:r>
              <a:rPr b="0" lang="iw-IL"/>
              <a:t>הקישור לוגי – הכוונה שאין הכרח שאותו מנעול ינעל אותו משאב. המתכנת בת'כלס יכול לעשות מה שבא לו... המנעול מבחינתו הוא די טיפש, רק נועל ולא</a:t>
            </a:r>
            <a:endParaRPr/>
          </a:p>
          <a:p>
            <a:pPr indent="0" lvl="0" marL="0" marR="0" rtl="1" algn="r">
              <a:lnSpc>
                <a:spcPct val="100000"/>
              </a:lnSpc>
              <a:spcBef>
                <a:spcPts val="0"/>
              </a:spcBef>
              <a:spcAft>
                <a:spcPts val="0"/>
              </a:spcAft>
              <a:buClr>
                <a:srgbClr val="000000"/>
              </a:buClr>
              <a:buSzPts val="1100"/>
              <a:buFont typeface="Arial"/>
              <a:buNone/>
            </a:pPr>
            <a:r>
              <a:rPr b="0" lang="iw-IL"/>
              <a:t>שואל שאלות. כדי שלא יהיו בעיות המתכנת צריך להיות טוב ולהבין איפה לנעול ומתי לשחרר!!!</a:t>
            </a:r>
            <a:endParaRPr b="0"/>
          </a:p>
          <a:p>
            <a:pPr indent="-228600" lvl="0" marL="457200" rtl="1" algn="r">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ישנם גם מספר סוגים של mutex-ים. אנו עובדים עם הסוג שלא ניתן לנעול כמה פעמים.</a:t>
            </a:r>
            <a:endParaRPr/>
          </a:p>
          <a:p>
            <a:pPr indent="0" lvl="0" marL="158750" rtl="1" algn="r">
              <a:lnSpc>
                <a:spcPct val="100000"/>
              </a:lnSpc>
              <a:spcBef>
                <a:spcPts val="0"/>
              </a:spcBef>
              <a:spcAft>
                <a:spcPts val="0"/>
              </a:spcAft>
              <a:buSzPts val="1100"/>
              <a:buNone/>
            </a:pPr>
            <a:r>
              <a:rPr lang="iw-IL"/>
              <a:t>נניח שה-mutex נעול, וכעת מגיע ת'רד נוסף שמנסה לנעול אותו, אז הוא לא יצליח והת'רד יישאר להמתין על ה-mutex.</a:t>
            </a:r>
            <a:br>
              <a:rPr lang="iw-IL"/>
            </a:br>
            <a:r>
              <a:rPr lang="iw-IL"/>
              <a:t>המשמעות היא שברגע שה-mutex ישתחרר הוא יתפוס אותו ויוכל להיכנס לקטע הקריטי.</a:t>
            </a:r>
            <a:endParaRPr/>
          </a:p>
          <a:p>
            <a:pPr indent="0" lvl="0" marL="158750" rtl="1" algn="r">
              <a:lnSpc>
                <a:spcPct val="100000"/>
              </a:lnSpc>
              <a:spcBef>
                <a:spcPts val="0"/>
              </a:spcBef>
              <a:spcAft>
                <a:spcPts val="0"/>
              </a:spcAft>
              <a:buSzPts val="1100"/>
              <a:buNone/>
            </a:pPr>
            <a:r>
              <a:rPr lang="iw-IL"/>
              <a:t>אולם יתכן מצב ובו בזמן ההמתנה מגיעים עוד ת'רדים שרוצים לתפוס את המנעול, אם זה המצב כאשר הוא ישתחרר </a:t>
            </a:r>
            <a:r>
              <a:rPr b="1" lang="iw-IL"/>
              <a:t>לא מובטח כי הת'רדים יקבלו את ה-mutex עפ"י סדר הגעתם.</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iw-IL"/>
              <a:t>אז מצאנו פתרון לבעיית ה-data race, אבל האם זה אומר שנגמרו הבעיות?</a:t>
            </a:r>
            <a:endParaRPr/>
          </a:p>
          <a:p>
            <a:pPr indent="0" lvl="0" marL="0" rtl="1" algn="r">
              <a:lnSpc>
                <a:spcPct val="100000"/>
              </a:lnSpc>
              <a:spcBef>
                <a:spcPts val="0"/>
              </a:spcBef>
              <a:spcAft>
                <a:spcPts val="0"/>
              </a:spcAft>
              <a:buSzPts val="1100"/>
              <a:buNone/>
            </a:pPr>
            <a:r>
              <a:rPr lang="iw-IL"/>
              <a:t>כנראה שלא...</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זהו דיון פתוח בו עליכם לשאול את החניכים האם הם חושבים ש-mutex פותר את כל הבעיות? </a:t>
            </a:r>
            <a:endParaRPr/>
          </a:p>
          <a:p>
            <a:pPr indent="0" lvl="0" marL="158750" rtl="1" algn="r">
              <a:lnSpc>
                <a:spcPct val="100000"/>
              </a:lnSpc>
              <a:spcBef>
                <a:spcPts val="0"/>
              </a:spcBef>
              <a:spcAft>
                <a:spcPts val="0"/>
              </a:spcAft>
              <a:buSzPts val="1100"/>
              <a:buNone/>
            </a:pPr>
            <a:r>
              <a:rPr lang="iw-IL"/>
              <a:t>או שהאם ישנה אפשרות שהוא יוצר בעיות בשימוש בו?</a:t>
            </a:r>
            <a:endParaRPr/>
          </a:p>
          <a:p>
            <a:pPr indent="0" lvl="0" marL="158750" rtl="1" algn="r">
              <a:lnSpc>
                <a:spcPct val="100000"/>
              </a:lnSpc>
              <a:spcBef>
                <a:spcPts val="0"/>
              </a:spcBef>
              <a:spcAft>
                <a:spcPts val="0"/>
              </a:spcAft>
              <a:buSzPts val="1100"/>
              <a:buNone/>
            </a:pPr>
            <a:r>
              <a:rPr lang="iw-IL"/>
              <a:t>הפתרון הוא, שאכן שימוש לא זהיר במנעולים יכול ליצור בעיות שהן:</a:t>
            </a:r>
            <a:br>
              <a:rPr lang="iw-IL"/>
            </a:br>
            <a:r>
              <a:rPr lang="iw-IL"/>
              <a:t>deadlock, starvation, livelock</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בתמונה: אנשים לא מסונכרנים</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בתמונה – תל אביב במהלך חודש דצמבר 2021.</a:t>
            </a:r>
            <a:endParaRPr/>
          </a:p>
          <a:p>
            <a:pPr indent="0" lvl="0" marL="158750" rtl="1" algn="r">
              <a:lnSpc>
                <a:spcPct val="100000"/>
              </a:lnSpc>
              <a:spcBef>
                <a:spcPts val="0"/>
              </a:spcBef>
              <a:spcAft>
                <a:spcPts val="0"/>
              </a:spcAft>
              <a:buSzPts val="1100"/>
              <a:buNone/>
            </a:pPr>
            <a:r>
              <a:rPr lang="iw-IL"/>
              <a:t>אפשר לראות שהפקק הוא לא סתם פקק פשוט, </a:t>
            </a:r>
            <a:br>
              <a:rPr lang="iw-IL"/>
            </a:br>
            <a:r>
              <a:rPr lang="iw-IL"/>
              <a:t>לאף מכונית אין אפשרות להתקדם, כל אחת חוסמת את השנייה...</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Thread 1 מחכה ל-Thread 2, אבל Thread 2 מחכה ל-Thread 1...</a:t>
            </a:r>
            <a:br>
              <a:rPr lang="iw-IL"/>
            </a:br>
            <a:r>
              <a:rPr lang="iw-IL"/>
              <a:t>שני הת'רדים מחכים והתוכנית לא מתקדמת</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קובץ הדגמה:</a:t>
            </a:r>
            <a:endParaRPr/>
          </a:p>
          <a:p>
            <a:pPr indent="0" lvl="0" marL="158750" rtl="1" algn="r">
              <a:lnSpc>
                <a:spcPct val="100000"/>
              </a:lnSpc>
              <a:spcBef>
                <a:spcPts val="0"/>
              </a:spcBef>
              <a:spcAft>
                <a:spcPts val="0"/>
              </a:spcAft>
              <a:buSzPts val="1100"/>
              <a:buNone/>
            </a:pPr>
            <a:r>
              <a:rPr lang="iw-IL"/>
              <a:t>נניח שיש פונקציה (F) שיודעת לקרוא מקובץ F ולעדכן את קובץ G על פי הנתונים. למשל לקרוא כמה פעמים המספר 1 מופיע בקובץ F ולעדכן את התוצאה בקובץ G.</a:t>
            </a:r>
            <a:endParaRPr/>
          </a:p>
          <a:p>
            <a:pPr indent="0" lvl="0" marL="158750" rtl="1" algn="r">
              <a:lnSpc>
                <a:spcPct val="100000"/>
              </a:lnSpc>
              <a:spcBef>
                <a:spcPts val="0"/>
              </a:spcBef>
              <a:spcAft>
                <a:spcPts val="0"/>
              </a:spcAft>
              <a:buSzPts val="1100"/>
              <a:buNone/>
            </a:pPr>
            <a:r>
              <a:rPr lang="iw-IL"/>
              <a:t>קיימת גם פונקציה (G) שיודעת לקרוא מקובץ G ולעדכן את קובץ F על פי הנתונים. למשל לקרוא כמה פעמים המספר 2 מופיע בקובץ G ולעדכן את התוצאה בקובץ F.</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אם הן ירוצו במקביל הן ישתמשו במשאבים משותפים. לכן כל פונקציה צריכה "לנעול" את המשאבים. במצב שבדוגמא הן ינעלו אחת לשניה את המשאבים ויגיעו למצב של DEADLOCK..</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הסבר על דרכי ההימנעות:</a:t>
            </a:r>
            <a:endParaRPr/>
          </a:p>
          <a:p>
            <a:pPr indent="-228600" lvl="0" marL="228600" rtl="1" algn="r">
              <a:lnSpc>
                <a:spcPct val="100000"/>
              </a:lnSpc>
              <a:spcBef>
                <a:spcPts val="0"/>
              </a:spcBef>
              <a:spcAft>
                <a:spcPts val="0"/>
              </a:spcAft>
              <a:buSzPts val="1100"/>
              <a:buAutoNum type="arabicPeriod"/>
            </a:pPr>
            <a:r>
              <a:rPr lang="iw-IL" sz="1100"/>
              <a:t>נבצע הרשאת גישה החלטית(אחידה), או שמקבלים את כל המשאבים הנדרשים או לא מקבלים כלום. לא נאפשר מצב בו ת'רד מחזיק רק חלק מהמשאבים להם הוא זקוק (מחזיק פירושו, מחזיק נעולים תחת mutex) וממתין לאחרים.</a:t>
            </a:r>
            <a:endParaRPr/>
          </a:p>
          <a:p>
            <a:pPr indent="-228600" lvl="0" marL="228600" rtl="1" algn="r">
              <a:lnSpc>
                <a:spcPct val="100000"/>
              </a:lnSpc>
              <a:spcBef>
                <a:spcPts val="0"/>
              </a:spcBef>
              <a:spcAft>
                <a:spcPts val="0"/>
              </a:spcAft>
              <a:buSzPts val="1100"/>
              <a:buAutoNum type="arabicPeriod"/>
            </a:pPr>
            <a:r>
              <a:rPr lang="iw-IL" sz="1100"/>
              <a:t>למשל בלולאות, לא להחזיק את המשאב לאורך כל הלולאה אלא רק בכל איטרציה ננעל בתחילה ונשחרר בסוף. כלומר נשאף להוריד למינימום קוד את הקטע הקריטי. בד"כ קטע קריטי אורכו מספר שורות בודדות בד"כ עד 5.</a:t>
            </a:r>
            <a:endParaRPr/>
          </a:p>
          <a:p>
            <a:pPr indent="-228600" lvl="0" marL="228600" rtl="1" algn="r">
              <a:lnSpc>
                <a:spcPct val="100000"/>
              </a:lnSpc>
              <a:spcBef>
                <a:spcPts val="0"/>
              </a:spcBef>
              <a:spcAft>
                <a:spcPts val="0"/>
              </a:spcAft>
              <a:buSzPts val="1100"/>
              <a:buAutoNum type="arabicPeriod"/>
            </a:pPr>
            <a:r>
              <a:rPr lang="iw-IL" sz="1100"/>
              <a:t>לא נרצה לתת לת'רד לחכות בזמן שהוא מחזיק אצלו משאבים, נשחרר את מה שאפשר, ניתן לאחרים הזדמנות לרוץ, והת'רד המקורי ימשיך לנסות לקבל את כלל המשאבים להם הוא זקוק.</a:t>
            </a:r>
            <a:endParaRPr/>
          </a:p>
          <a:p>
            <a:pPr indent="-228600" lvl="0" marL="228600" rtl="1" algn="r">
              <a:lnSpc>
                <a:spcPct val="100000"/>
              </a:lnSpc>
              <a:spcBef>
                <a:spcPts val="0"/>
              </a:spcBef>
              <a:spcAft>
                <a:spcPts val="0"/>
              </a:spcAft>
              <a:buSzPts val="1100"/>
              <a:buAutoNum type="arabicPeriod"/>
            </a:pPr>
            <a:r>
              <a:rPr lang="iw-IL" sz="1100"/>
              <a:t>לדוגמא אלגוריתם הבנקאי שאליו ניתן לינק למטה.</a:t>
            </a:r>
            <a:endParaRPr sz="1100"/>
          </a:p>
          <a:p>
            <a:pPr indent="-228600" lvl="0" marL="45720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עיקר הכלים של התמודדות עם קיפאון הוא פשוט לא להיכנס אליו.</a:t>
            </a:r>
            <a:endParaRPr/>
          </a:p>
          <a:p>
            <a:pPr indent="0" lvl="0" marL="158750" rtl="1" algn="r">
              <a:lnSpc>
                <a:spcPct val="100000"/>
              </a:lnSpc>
              <a:spcBef>
                <a:spcPts val="0"/>
              </a:spcBef>
              <a:spcAft>
                <a:spcPts val="0"/>
              </a:spcAft>
              <a:buSzPts val="1100"/>
              <a:buNone/>
            </a:pPr>
            <a:r>
              <a:rPr lang="iw-IL"/>
              <a:t>זהו מצב לא פשוט, דורש הרבה מחשבה וניסיון אבל עיקרי הדברים הם:</a:t>
            </a:r>
            <a:endParaRPr/>
          </a:p>
          <a:p>
            <a:pPr indent="0" lvl="0" marL="158750" rtl="1" algn="r">
              <a:lnSpc>
                <a:spcPct val="100000"/>
              </a:lnSpc>
              <a:spcBef>
                <a:spcPts val="0"/>
              </a:spcBef>
              <a:spcAft>
                <a:spcPts val="0"/>
              </a:spcAft>
              <a:buSzPts val="1100"/>
              <a:buNone/>
            </a:pPr>
            <a:r>
              <a:rPr lang="iw-IL"/>
              <a:t>שימוש במנעולים רק איכן שצריך, קטעים קריטיים קצרים ככל שניתן ושחרור מבוקר.</a:t>
            </a:r>
            <a:endParaRPr/>
          </a:p>
          <a:p>
            <a:pPr indent="0" lvl="0" marL="158750" rtl="1" algn="r">
              <a:lnSpc>
                <a:spcPct val="100000"/>
              </a:lnSpc>
              <a:spcBef>
                <a:spcPts val="0"/>
              </a:spcBef>
              <a:spcAft>
                <a:spcPts val="0"/>
              </a:spcAft>
              <a:buSzPts val="1100"/>
              <a:buNone/>
            </a:pPr>
            <a:r>
              <a:rPr lang="iw-IL"/>
              <a:t>סדר נעילה וסדר שחרור הפוכים, כלומר אם נועלים קודם משאב א' ואז משאב ב' נשחרר את משאב ב' ואז משאב א'.</a:t>
            </a:r>
            <a:endParaRPr/>
          </a:p>
          <a:p>
            <a:pPr indent="0" lvl="0" marL="158750" rtl="1" algn="r">
              <a:lnSpc>
                <a:spcPct val="100000"/>
              </a:lnSpc>
              <a:spcBef>
                <a:spcPts val="0"/>
              </a:spcBef>
              <a:spcAft>
                <a:spcPts val="0"/>
              </a:spcAft>
              <a:buSzPts val="1100"/>
              <a:buNone/>
            </a:pPr>
            <a:r>
              <a:rPr lang="iw-IL"/>
              <a:t>אלגוריתמי הקצאת משאבים למניעת קיפאון כדוגמת, אלגוריתם הבנקאי של דייקסטרה (מגדולי מדעני המחשב במאה) </a:t>
            </a:r>
            <a:endParaRPr/>
          </a:p>
          <a:p>
            <a:pPr indent="0" lvl="0" marL="158750" rtl="1" algn="r">
              <a:lnSpc>
                <a:spcPct val="100000"/>
              </a:lnSpc>
              <a:spcBef>
                <a:spcPts val="0"/>
              </a:spcBef>
              <a:spcAft>
                <a:spcPts val="0"/>
              </a:spcAft>
              <a:buSzPts val="1100"/>
              <a:buNone/>
            </a:pPr>
            <a:r>
              <a:rPr lang="iw-IL"/>
              <a:t>http://he.wikipedia.org/wiki/%D7%90%D7%9C%D7%92%D7%95%D7%A8%D7%99%D7%AA%D7%9D_%D7%94%D7%91%D7%A0%D7%A7%D7%90%D7%99</a:t>
            </a:r>
            <a:endParaRPr/>
          </a:p>
          <a:p>
            <a:pPr indent="0" lvl="0" marL="158750" rtl="1" algn="r">
              <a:lnSpc>
                <a:spcPct val="100000"/>
              </a:lnSpc>
              <a:spcBef>
                <a:spcPts val="0"/>
              </a:spcBef>
              <a:spcAft>
                <a:spcPts val="0"/>
              </a:spcAft>
              <a:buSzPts val="1100"/>
              <a:buNone/>
            </a:pPr>
            <a:r>
              <a:rPr lang="iw-IL"/>
              <a:t>דרך נוספת אם כי לא תמיד מומלצת היא "תחכום" של המשאב, הוא דואג לשחרר את המנעול שלו כל פרק זמן נתון, וכך אם הגענו לקיפאון עדין לאחר פרק זמן קצוב המנעול ישוחרר.</a:t>
            </a:r>
            <a:endParaRPr/>
          </a:p>
          <a:p>
            <a:pPr indent="-228600" lvl="0" marL="45720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הנושא של קיפאון והתמודדות מולו יחסית מורכב וקשה, וקשור הרבה יותר למערכות הפעלה ומנגנונים שלה, מומלץ להמשיך ולקרוא באינטרנט.</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ב-meme : דוגמא מעולה ל-deadlock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בתמונה, thread אחד קופץ בטרמפולינה וה'תרדים האחרים לא מקבלים הזדמנות לקפוץ.</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במילים אחרות המיקבול שלנו נפגע...</a:t>
            </a:r>
            <a:endParaRPr/>
          </a:p>
          <a:p>
            <a:pPr indent="0" lvl="0" marL="158750" rtl="1" algn="r">
              <a:lnSpc>
                <a:spcPct val="100000"/>
              </a:lnSpc>
              <a:spcBef>
                <a:spcPts val="0"/>
              </a:spcBef>
              <a:spcAft>
                <a:spcPts val="0"/>
              </a:spcAft>
              <a:buSzPts val="1100"/>
              <a:buNone/>
            </a:pPr>
            <a:r>
              <a:rPr lang="iw-IL"/>
              <a:t>Starvation יוצר מצב של "חוסר הוגנות" ושת'רדים מסוימים לא תמיד יקבלו הזדמנות להגיע לקוד הקריטי.</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b="1" lang="iw-IL" u="sng"/>
              <a:t>קובץ דוגמא</a:t>
            </a:r>
            <a:endParaRPr/>
          </a:p>
          <a:p>
            <a:pPr indent="0" lvl="0" marL="158750" rtl="1" algn="r">
              <a:lnSpc>
                <a:spcPct val="100000"/>
              </a:lnSpc>
              <a:spcBef>
                <a:spcPts val="0"/>
              </a:spcBef>
              <a:spcAft>
                <a:spcPts val="0"/>
              </a:spcAft>
              <a:buSzPts val="1100"/>
              <a:buNone/>
            </a:pPr>
            <a:r>
              <a:rPr lang="iw-IL"/>
              <a:t>כאן יש להוריד את ההערות משורות 13 ו-23 ולהוסיף הערות בשורות 16 ו-20 (אחרת התוכנית קורסת).</a:t>
            </a:r>
            <a:endParaRPr/>
          </a:p>
          <a:p>
            <a:pPr indent="0" lvl="0" marL="158750" rtl="1" algn="r">
              <a:lnSpc>
                <a:spcPct val="100000"/>
              </a:lnSpc>
              <a:spcBef>
                <a:spcPts val="0"/>
              </a:spcBef>
              <a:spcAft>
                <a:spcPts val="0"/>
              </a:spcAft>
              <a:buSzPts val="1100"/>
              <a:buNone/>
            </a:pPr>
            <a:r>
              <a:rPr lang="iw-IL"/>
              <a:t>נשים לב כי ההדפסה שקוראת עכשיו היא של F ברצף ורק לאחר מכן את G ברצף, כיוון שהמנעול נעול לכל אורך ריצת הלולאה ועד שזו לא תסיים, לא נשחרר את המנעול, ות'רדים אחרים לא יוכולו להשתמש במשאב שלנו. במילים אחרות במקרה הספציפי הנ"ל הדבר דומה לתכנון מערכת שעובדת בצורה טורית רגילה ולא מקבילית. </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כמו כן אם נוריד את הערות ונריץ נגלה שהתוכנית עפה, זו תוצאה של ניסיון לנעילה חוזרת של mutex אשר נעול ע"י ת'רד אחר.</a:t>
            </a:r>
            <a:endParaRPr/>
          </a:p>
          <a:p>
            <a:pPr indent="0" lvl="0" marL="158750" rtl="1" algn="r">
              <a:lnSpc>
                <a:spcPct val="100000"/>
              </a:lnSpc>
              <a:spcBef>
                <a:spcPts val="0"/>
              </a:spcBef>
              <a:spcAft>
                <a:spcPts val="0"/>
              </a:spcAft>
              <a:buSzPts val="1100"/>
              <a:buNone/>
            </a:pPr>
            <a:r>
              <a:rPr lang="iw-IL"/>
              <a:t>כלומר אסור לנעול מנעול נעול, ניתן לשם כך להשתמש בפונקציה try_lock.</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כשאנחנו מתנהלים עם מנעולים צריך תמיד לאפשר לכמה thread-ים לעבוד במקביל, אם ת'רד אחד משתמש בכל הפונקציה/הקוד הקריטי, </a:t>
            </a:r>
            <a:br>
              <a:rPr lang="iw-IL"/>
            </a:br>
            <a:r>
              <a:rPr lang="iw-IL"/>
              <a:t>יכול להיות שלת'רדים האחרים לא תהיה הזדמנות לעבוד במקביל אליו.</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בתמונה, האיש והזקנה רוצים לעבור לצד השני...</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דוגמא ל-Livelock היא כאשר אנחנו הולכים על המדרכה, ומולנו מגיעה זקנה.</a:t>
            </a:r>
            <a:endParaRPr/>
          </a:p>
          <a:p>
            <a:pPr indent="0" lvl="0" marL="158750" rtl="1" algn="r">
              <a:lnSpc>
                <a:spcPct val="100000"/>
              </a:lnSpc>
              <a:spcBef>
                <a:spcPts val="0"/>
              </a:spcBef>
              <a:spcAft>
                <a:spcPts val="0"/>
              </a:spcAft>
              <a:buSzPts val="1100"/>
              <a:buNone/>
            </a:pPr>
            <a:r>
              <a:rPr lang="iw-IL"/>
              <a:t>ברגע שאנחנו זזים ימינה היא זזה שמאלה, וברגע שאני זז שמאלה היא זזה ימינה</a:t>
            </a:r>
            <a:endParaRPr/>
          </a:p>
          <a:p>
            <a:pPr indent="0" lvl="0" marL="158750" rtl="1" algn="r">
              <a:lnSpc>
                <a:spcPct val="100000"/>
              </a:lnSpc>
              <a:spcBef>
                <a:spcPts val="0"/>
              </a:spcBef>
              <a:spcAft>
                <a:spcPts val="0"/>
              </a:spcAft>
              <a:buSzPts val="1100"/>
              <a:buNone/>
            </a:pPr>
            <a:r>
              <a:rPr lang="iw-IL"/>
              <a:t>כלומר היא תמיד זזה לכיוון שלי (ואז זה נראה מאוד מביך כאילו אנחנו רוקדים עם זקנה).</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בצורה יותר פורמלית :</a:t>
            </a:r>
            <a:endParaRPr/>
          </a:p>
          <a:p>
            <a:pPr indent="0" lvl="0" marL="158750" rtl="1" algn="r">
              <a:lnSpc>
                <a:spcPct val="100000"/>
              </a:lnSpc>
              <a:spcBef>
                <a:spcPts val="0"/>
              </a:spcBef>
              <a:spcAft>
                <a:spcPts val="0"/>
              </a:spcAft>
              <a:buSzPts val="1100"/>
              <a:buNone/>
            </a:pPr>
            <a:r>
              <a:rPr lang="iw-IL"/>
              <a:t>שני אנשים הולכים בכיוונים מנוגדים ונפגשים על אחד הנתיבים.</a:t>
            </a:r>
            <a:endParaRPr/>
          </a:p>
          <a:p>
            <a:pPr indent="0" lvl="0" marL="158750" rtl="1" algn="r">
              <a:lnSpc>
                <a:spcPct val="100000"/>
              </a:lnSpc>
              <a:spcBef>
                <a:spcPts val="0"/>
              </a:spcBef>
              <a:spcAft>
                <a:spcPts val="0"/>
              </a:spcAft>
              <a:buSzPts val="1100"/>
              <a:buNone/>
            </a:pPr>
            <a:r>
              <a:rPr lang="iw-IL"/>
              <a:t>כעת כל אחד עסוק בלבדוק האם הוא חסום ולהחליף נתיב במקום להיות עסוקים בללכת.</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b="1" lang="iw-IL" u="sng"/>
              <a:t>קובץ דוגמא</a:t>
            </a:r>
            <a:endParaRPr/>
          </a:p>
          <a:p>
            <a:pPr indent="0" lvl="0" marL="158750" rtl="1" algn="r">
              <a:lnSpc>
                <a:spcPct val="100000"/>
              </a:lnSpc>
              <a:spcBef>
                <a:spcPts val="0"/>
              </a:spcBef>
              <a:spcAft>
                <a:spcPts val="0"/>
              </a:spcAft>
              <a:buSzPts val="1100"/>
              <a:buNone/>
            </a:pPr>
            <a:r>
              <a:rPr lang="iw-IL"/>
              <a:t>לכתוב דוגמא של livelock זה לא דבר פשוט, ואמנם יש פה דוגמא מאוד אינטואיטיבית וקצרצרה, אבל אין צורך לעבור עליה בזמן השיעור.</a:t>
            </a:r>
            <a:endParaRPr/>
          </a:p>
          <a:p>
            <a:pPr indent="0" lvl="0" marL="158750" rtl="1" algn="r">
              <a:lnSpc>
                <a:spcPct val="100000"/>
              </a:lnSpc>
              <a:spcBef>
                <a:spcPts val="0"/>
              </a:spcBef>
              <a:spcAft>
                <a:spcPts val="0"/>
              </a:spcAft>
              <a:buSzPts val="1100"/>
              <a:buNone/>
            </a:pPr>
            <a:r>
              <a:rPr lang="iw-IL"/>
              <a:t>בבית החניכים יכולים להתעמק בדוגמא, היא קריאה, מתועדת ומסבירה את עצמה.</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rPr lang="iw-IL"/>
              <a:t>מה שחשוב זה להריץ את הדוגמא ולראות מה הרעיון שעומד מאחורי Livelock</a:t>
            </a:r>
            <a:endParaRPr/>
          </a:p>
          <a:p>
            <a:pPr indent="0" lvl="0" marL="158750" rtl="1" algn="r">
              <a:lnSpc>
                <a:spcPct val="100000"/>
              </a:lnSpc>
              <a:spcBef>
                <a:spcPts val="0"/>
              </a:spcBef>
              <a:spcAft>
                <a:spcPts val="0"/>
              </a:spcAft>
              <a:buSzPts val="1100"/>
              <a:buNone/>
            </a:pPr>
            <a:r>
              <a:rPr lang="iw-IL"/>
              <a:t>שני הת'רדים רצים לנצח, מנסים להסתנכרן אחד מול השני, כשלמעשה אף אחד לא מתקדם בקוד המקורי.</a:t>
            </a:r>
            <a:endParaRPr/>
          </a:p>
          <a:p>
            <a:pPr indent="0" lvl="0" marL="158750" rtl="1" algn="r">
              <a:lnSpc>
                <a:spcPct val="100000"/>
              </a:lnSpc>
              <a:spcBef>
                <a:spcPts val="0"/>
              </a:spcBef>
              <a:spcAft>
                <a:spcPts val="0"/>
              </a:spcAft>
              <a:buSzPts val="1100"/>
              <a:buNone/>
            </a:pPr>
            <a:r>
              <a:rPr lang="iw-IL"/>
              <a:t>התכנית תקועה בלופ אינסופי...</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b="1" lang="iw-IL"/>
              <a:t>מה יותר עדיף, Livelock  או Deadlock ?</a:t>
            </a:r>
            <a:endParaRPr b="0"/>
          </a:p>
          <a:p>
            <a:pPr indent="0" lvl="0" marL="0" rtl="1" algn="r">
              <a:lnSpc>
                <a:spcPct val="100000"/>
              </a:lnSpc>
              <a:spcBef>
                <a:spcPts val="0"/>
              </a:spcBef>
              <a:spcAft>
                <a:spcPts val="0"/>
              </a:spcAft>
              <a:buSzPts val="1100"/>
              <a:buNone/>
            </a:pPr>
            <a:r>
              <a:rPr b="0" lang="iw-IL"/>
              <a:t>תשובה: Deadlock  עדיף, משום שאף אחד מהת'רדים לא עובד, הם "רדומים" ומחכים לעבור את המנעול, אבל לא מבזבזים משאבים בזמן הזה.</a:t>
            </a:r>
            <a:endParaRPr/>
          </a:p>
          <a:p>
            <a:pPr indent="0" lvl="0" marL="0" rtl="1" algn="r">
              <a:lnSpc>
                <a:spcPct val="100000"/>
              </a:lnSpc>
              <a:spcBef>
                <a:spcPts val="0"/>
              </a:spcBef>
              <a:spcAft>
                <a:spcPts val="0"/>
              </a:spcAft>
              <a:buSzPts val="1100"/>
              <a:buNone/>
            </a:pPr>
            <a:r>
              <a:rPr b="0" lang="iw-IL"/>
              <a:t>ב-Livelock  הת'רדים עסוקים בלפנות אחד לשני את הדרך, ומבזבזים זמן CPU ומשאבים מבלי להתקדם בקוד המקורי.</a:t>
            </a:r>
            <a:endParaRPr/>
          </a:p>
          <a:p>
            <a:pPr indent="0" lvl="0" marL="0" rtl="1" algn="r">
              <a:lnSpc>
                <a:spcPct val="100000"/>
              </a:lnSpc>
              <a:spcBef>
                <a:spcPts val="0"/>
              </a:spcBef>
              <a:spcAft>
                <a:spcPts val="0"/>
              </a:spcAft>
              <a:buSzPts val="1100"/>
              <a:buNone/>
            </a:pPr>
            <a:r>
              <a:t/>
            </a:r>
            <a:endParaRPr b="1"/>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iw-IL"/>
              <a:t>יש עוד כמה מנגנונים שיעזרו לנו להתגבר על בעיות סנכרון</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מה מיוחד בזריקת חריגה בתכנות מקבילי? </a:t>
            </a:r>
            <a:endParaRPr/>
          </a:p>
          <a:p>
            <a:pPr indent="0" lvl="0" marL="158750" rtl="1" algn="r">
              <a:lnSpc>
                <a:spcPct val="100000"/>
              </a:lnSpc>
              <a:spcBef>
                <a:spcPts val="0"/>
              </a:spcBef>
              <a:spcAft>
                <a:spcPts val="0"/>
              </a:spcAft>
              <a:buSzPts val="1100"/>
              <a:buNone/>
            </a:pPr>
            <a:r>
              <a:rPr lang="iw-IL"/>
              <a:t>נניח נעלנו את המנעול והתרחשה חריגה. עפ"י מנגנון החריגות, התוכנית תתחיל להתקפל אחורה, עד למי שאחראי לתפוס את החריגה, אולם אין באפשרותה של הפונקציה אשר תופסת את החריגה לשחרר את המנעול כיוון שאין לה בעלות עליו. מנעול מסוג mutex הוא מנעול המשויך לאובייקט שנעל אותו, ורק האובייקט מסוגל לפתוח אותו. כלומר במקרה של חריגה נקבל כי יתכן מצב של deadlock כיוון שאין מי שישחרר לנו את האובייקט.</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קובץ דוגמא:</a:t>
            </a:r>
            <a:endParaRPr/>
          </a:p>
          <a:p>
            <a:pPr indent="0" lvl="0" marL="158750" rtl="1" algn="r">
              <a:lnSpc>
                <a:spcPct val="100000"/>
              </a:lnSpc>
              <a:spcBef>
                <a:spcPts val="0"/>
              </a:spcBef>
              <a:spcAft>
                <a:spcPts val="0"/>
              </a:spcAft>
              <a:buSzPts val="1100"/>
              <a:buNone/>
            </a:pPr>
            <a:r>
              <a:rPr lang="iw-IL"/>
              <a:t>כאן, גם אם נזרקת חריגה אז המשאב עצמו כבר שוחרר כיוון שבחרנו להשתמש ב-lock_guard.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מצ"ב סרטון המסביר מעט יותר לעומק את ההבדלים </a:t>
            </a:r>
            <a:br>
              <a:rPr lang="iw-IL"/>
            </a:br>
            <a:r>
              <a:rPr lang="iw-IL"/>
              <a:t>https://www.youtube.com/watch?v=IBu5ka1MQ7w</a:t>
            </a:r>
            <a:endParaRPr/>
          </a:p>
          <a:p>
            <a:pPr indent="0" lvl="0" marL="158750" rtl="1" algn="r">
              <a:lnSpc>
                <a:spcPct val="100000"/>
              </a:lnSpc>
              <a:spcBef>
                <a:spcPts val="0"/>
              </a:spcBef>
              <a:spcAft>
                <a:spcPts val="0"/>
              </a:spcAft>
              <a:buSzPts val="1100"/>
              <a:buNone/>
            </a:pPr>
            <a:r>
              <a:rPr lang="iw-IL"/>
              <a:t>המנעול הנ"ל פשוט מאפשר לנו להשתמש בו כמו mutex רגיל שעוזר למנוע שגיאות במקרה שהתוכנה עפה מסיבה כלשהי, בדומה ל-lock_guard, גם כאן יש שחרור אוטומטי של המנעול במקרה של שגיאה.</a:t>
            </a:r>
            <a:endParaRPr/>
          </a:p>
          <a:p>
            <a:pPr indent="0" lvl="0" marL="158750" rtl="1" algn="r">
              <a:lnSpc>
                <a:spcPct val="100000"/>
              </a:lnSpc>
              <a:spcBef>
                <a:spcPts val="0"/>
              </a:spcBef>
              <a:spcAft>
                <a:spcPts val="0"/>
              </a:spcAft>
              <a:buSzPts val="1100"/>
              <a:buNone/>
            </a:pPr>
            <a:r>
              <a:rPr lang="iw-IL"/>
              <a:t>כמו כן המנעול מאפשר גמישות בקטעים הקריטיים ומניעת נעילה של משאב לזמן ארוך ממה שצריך.</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דוגמא - </a:t>
            </a:r>
            <a:r>
              <a:rPr b="1" lang="iw-IL"/>
              <a:t>הוצאת איבר מתור</a:t>
            </a:r>
            <a:r>
              <a:rPr lang="iw-IL"/>
              <a:t>:</a:t>
            </a:r>
            <a:br>
              <a:rPr lang="iw-IL"/>
            </a:br>
            <a:r>
              <a:rPr lang="iw-IL"/>
              <a:t>לא ניתן להוציא איבר מתור ריק, לכן אם התקבלה פקודת הוצאה, לא נוציא את האיבר, אלא נחכה על תנאי "קיים איבר בתור". כאשר נבצע פעולת enqueue נשלח הודעה "תור לא ריק" ולכן נגרום לכך שהת'רד שמנסה להוציא איבר יתעורר, ויעבור לחכות על ה-mutex של התור כדי להוציא איבר. </a:t>
            </a:r>
            <a:endParaRPr/>
          </a:p>
          <a:p>
            <a:pPr indent="0" lvl="0" marL="158750" rtl="1" algn="r">
              <a:lnSpc>
                <a:spcPct val="100000"/>
              </a:lnSpc>
              <a:spcBef>
                <a:spcPts val="0"/>
              </a:spcBef>
              <a:spcAft>
                <a:spcPts val="0"/>
              </a:spcAft>
              <a:buSzPts val="1100"/>
              <a:buNone/>
            </a:pPr>
            <a:r>
              <a:t/>
            </a:r>
            <a:endParaRPr/>
          </a:p>
          <a:p>
            <a:pPr indent="0" lvl="0" marL="158750" rtl="1" algn="r">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1" algn="r">
              <a:lnSpc>
                <a:spcPct val="100000"/>
              </a:lnSpc>
              <a:spcBef>
                <a:spcPts val="0"/>
              </a:spcBef>
              <a:spcAft>
                <a:spcPts val="0"/>
              </a:spcAft>
              <a:buClr>
                <a:srgbClr val="000000"/>
              </a:buClr>
              <a:buSzPts val="1100"/>
              <a:buFont typeface="Arial"/>
              <a:buNone/>
            </a:pPr>
            <a:r>
              <a:rPr lang="iw-IL"/>
              <a:t>בד"כ בשימוש עם משתני תנאי מעבר למשתנה התנאי עצמו יהיה לנו עוד mutex אשר אמור לשמור לנו על המשאב.</a:t>
            </a:r>
            <a:endParaRPr/>
          </a:p>
          <a:p>
            <a:pPr indent="0" lvl="0" marL="0" marR="0" rtl="1" algn="r">
              <a:lnSpc>
                <a:spcPct val="100000"/>
              </a:lnSpc>
              <a:spcBef>
                <a:spcPts val="0"/>
              </a:spcBef>
              <a:spcAft>
                <a:spcPts val="0"/>
              </a:spcAft>
              <a:buClr>
                <a:srgbClr val="000000"/>
              </a:buClr>
              <a:buSzPts val="1100"/>
              <a:buFont typeface="Arial"/>
              <a:buNone/>
            </a:pPr>
            <a:r>
              <a:rPr lang="iw-IL"/>
              <a:t>ולכן ת'רד או ת'רדים אשר העירו אותם (כי התנאי מתקיים) יצטרכו לעבור ולהמתין על ה-mutex כדי שיוכלו לנעול אותו מתישהו, ולהמשיך את פעולתם בלי לפגוע בפעולת ת'רדים אחרים.</a:t>
            </a:r>
            <a:endParaRPr/>
          </a:p>
          <a:p>
            <a:pPr indent="-228600" lvl="0" marL="457200" rtl="1" algn="r">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2400"/>
              <a:t>ניזכר בבעיה שאיתה סיימנו בשיעור הקודם...</a:t>
            </a:r>
            <a:br>
              <a:rPr lang="iw-IL" sz="2400"/>
            </a:br>
            <a:r>
              <a:rPr lang="iw-IL" sz="2400"/>
              <a:t>ההדפסות עלו אחת על השנייה, וראינו שכברירת מחדל אין הבטחה שת'רדים יבצעו את שורות הקוד בסדר המצופה.</a:t>
            </a:r>
            <a:endParaRPr sz="2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iw-IL"/>
              <a:t>נסכם את מה שראינו</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iw-IL"/>
              <a:t>נתחיל בלהתמקד בבעיה שקוראת לנו כשעובדים עם כמה ת'רדים.</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2400"/>
              <a:t>ניזכר בבעיה שאיתה סיימנו בשיעור הקודם...</a:t>
            </a:r>
            <a:br>
              <a:rPr lang="iw-IL" sz="2400"/>
            </a:br>
            <a:r>
              <a:rPr lang="iw-IL" sz="2400"/>
              <a:t>ההדפסות עלו אחת על השנייה, וראינו שכברירת מחדל אין הבטחה שת'רדים יבצעו את שורות הקוד בסדר המצופה.</a:t>
            </a:r>
            <a:endParaRPr sz="2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sz="2400"/>
              <a:t>תזכורת: undefined behavior זה מצב שבו אנחנו לא יודעים איך הקוד יתנהג...</a:t>
            </a:r>
            <a:br>
              <a:rPr lang="iw-IL" sz="2400"/>
            </a:br>
            <a:r>
              <a:rPr lang="iw-IL" sz="2400"/>
              <a:t>דוגמא לכך יכולה להיות גישה לאזור זיכרון שאליו התהליך לא מורשה למשל אל מחוץ לגבולות המערך.</a:t>
            </a:r>
            <a:endParaRPr/>
          </a:p>
          <a:p>
            <a:pPr indent="0" lvl="0" marL="158750" rtl="1" algn="r">
              <a:lnSpc>
                <a:spcPct val="100000"/>
              </a:lnSpc>
              <a:spcBef>
                <a:spcPts val="0"/>
              </a:spcBef>
              <a:spcAft>
                <a:spcPts val="0"/>
              </a:spcAft>
              <a:buSzPts val="1100"/>
              <a:buNone/>
            </a:pPr>
            <a:r>
              <a:t/>
            </a:r>
            <a:endParaRPr sz="2400"/>
          </a:p>
          <a:p>
            <a:pPr indent="0" lvl="0" marL="158750" rtl="1" algn="r">
              <a:lnSpc>
                <a:spcPct val="100000"/>
              </a:lnSpc>
              <a:spcBef>
                <a:spcPts val="0"/>
              </a:spcBef>
              <a:spcAft>
                <a:spcPts val="0"/>
              </a:spcAft>
              <a:buSzPts val="1100"/>
              <a:buNone/>
            </a:pPr>
            <a:r>
              <a:rPr lang="iw-IL" sz="2400"/>
              <a:t>Data race הוא סוג נוסף של undefined behavior שבו אנחנו לא יודעים מה יקרה ומה תיהיה התוצאה של הרצת הקוד.</a:t>
            </a:r>
            <a:endParaRPr sz="2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1" algn="r">
              <a:lnSpc>
                <a:spcPct val="100000"/>
              </a:lnSpc>
              <a:spcBef>
                <a:spcPts val="0"/>
              </a:spcBef>
              <a:spcAft>
                <a:spcPts val="0"/>
              </a:spcAft>
              <a:buSzPts val="1100"/>
              <a:buNone/>
            </a:pPr>
            <a:r>
              <a:rPr lang="iw-IL"/>
              <a:t>הקוד לדוגמא מראה את הבעיה של data race: יש 2 ת'רדים שמשתמשים באותו משאב.</a:t>
            </a:r>
            <a:endParaRPr/>
          </a:p>
          <a:p>
            <a:pPr indent="0" lvl="0" marL="158750" rtl="1" algn="r">
              <a:lnSpc>
                <a:spcPct val="100000"/>
              </a:lnSpc>
              <a:spcBef>
                <a:spcPts val="0"/>
              </a:spcBef>
              <a:spcAft>
                <a:spcPts val="0"/>
              </a:spcAft>
              <a:buSzPts val="1100"/>
              <a:buNone/>
            </a:pPr>
            <a:r>
              <a:rPr lang="iw-IL"/>
              <a:t>בת'רד אחד הערך של המשאב נבדק (נק' זמן 1), התבצע קוד, ואז שואלים משהו על הערך הזה (נק' זמן 2).</a:t>
            </a:r>
            <a:endParaRPr/>
          </a:p>
          <a:p>
            <a:pPr indent="0" lvl="0" marL="158750" rtl="1" algn="r">
              <a:lnSpc>
                <a:spcPct val="100000"/>
              </a:lnSpc>
              <a:spcBef>
                <a:spcPts val="0"/>
              </a:spcBef>
              <a:spcAft>
                <a:spcPts val="0"/>
              </a:spcAft>
              <a:buSzPts val="1100"/>
              <a:buNone/>
            </a:pPr>
            <a:r>
              <a:rPr lang="iw-IL"/>
              <a:t>בין נק' זמן 1 לנק' זמן 2 הת'רד השני יכל לשנות את ערך המשאב ( ואז בעצם השאלה בנק' זמן 2 לא מדויקת).</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תוכן">
  <p:cSld name="TITLE_AND_BODY_3">
    <p:spTree>
      <p:nvGrpSpPr>
        <p:cNvPr id="8" name="Shape 8"/>
        <p:cNvGrpSpPr/>
        <p:nvPr/>
      </p:nvGrpSpPr>
      <p:grpSpPr>
        <a:xfrm>
          <a:off x="0" y="0"/>
          <a:ext cx="0" cy="0"/>
          <a:chOff x="0" y="0"/>
          <a:chExt cx="0" cy="0"/>
        </a:xfrm>
      </p:grpSpPr>
      <p:sp>
        <p:nvSpPr>
          <p:cNvPr id="9" name="Google Shape;9;p49"/>
          <p:cNvSpPr/>
          <p:nvPr/>
        </p:nvSpPr>
        <p:spPr>
          <a:xfrm>
            <a:off x="8876875" y="0"/>
            <a:ext cx="26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 name="Google Shape;10;p49"/>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11" name="Google Shape;11;p49"/>
          <p:cNvSpPr txBox="1"/>
          <p:nvPr>
            <p:ph idx="1" type="body"/>
          </p:nvPr>
        </p:nvSpPr>
        <p:spPr>
          <a:xfrm>
            <a:off x="540000" y="1070025"/>
            <a:ext cx="8064000" cy="35334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12" name="Google Shape;12;p49"/>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sp>
        <p:nvSpPr>
          <p:cNvPr id="13" name="Google Shape;13;p49"/>
          <p:cNvSpPr/>
          <p:nvPr/>
        </p:nvSpPr>
        <p:spPr>
          <a:xfrm>
            <a:off x="8649324" y="105825"/>
            <a:ext cx="301800" cy="30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9"/>
          <p:cNvSpPr/>
          <p:nvPr/>
        </p:nvSpPr>
        <p:spPr>
          <a:xfrm>
            <a:off x="151600" y="4468275"/>
            <a:ext cx="612600" cy="61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9"/>
          <p:cNvSpPr/>
          <p:nvPr/>
        </p:nvSpPr>
        <p:spPr>
          <a:xfrm>
            <a:off x="8430650" y="105825"/>
            <a:ext cx="125400" cy="125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9"/>
          <p:cNvSpPr/>
          <p:nvPr/>
        </p:nvSpPr>
        <p:spPr>
          <a:xfrm>
            <a:off x="167550" y="3689175"/>
            <a:ext cx="95700" cy="95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p:nvPr/>
        </p:nvSpPr>
        <p:spPr>
          <a:xfrm>
            <a:off x="359050" y="3593475"/>
            <a:ext cx="95700" cy="9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9"/>
          <p:cNvSpPr/>
          <p:nvPr/>
        </p:nvSpPr>
        <p:spPr>
          <a:xfrm>
            <a:off x="8951125" y="407625"/>
            <a:ext cx="36000" cy="3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הצגת נושאי השיעור">
  <p:cSld name="1_שקף הצגת נושאי השיעור 3">
    <p:bg>
      <p:bgPr>
        <a:solidFill>
          <a:schemeClr val="accent1"/>
        </a:solidFill>
      </p:bgPr>
    </p:bg>
    <p:spTree>
      <p:nvGrpSpPr>
        <p:cNvPr id="141" name="Shape 141"/>
        <p:cNvGrpSpPr/>
        <p:nvPr/>
      </p:nvGrpSpPr>
      <p:grpSpPr>
        <a:xfrm>
          <a:off x="0" y="0"/>
          <a:ext cx="0" cy="0"/>
          <a:chOff x="0" y="0"/>
          <a:chExt cx="0" cy="0"/>
        </a:xfrm>
      </p:grpSpPr>
      <p:pic>
        <p:nvPicPr>
          <p:cNvPr descr="תמונה שמכילה שחור, לבן, מחשב, כהה&#10;&#10;התיאור נוצר באופן אוטומטי" id="142" name="Google Shape;142;p58"/>
          <p:cNvPicPr preferRelativeResize="0"/>
          <p:nvPr/>
        </p:nvPicPr>
        <p:blipFill rotWithShape="1">
          <a:blip r:embed="rId2">
            <a:alphaModFix amt="64000"/>
          </a:blip>
          <a:srcRect b="0" l="0" r="0" t="0"/>
          <a:stretch/>
        </p:blipFill>
        <p:spPr>
          <a:xfrm>
            <a:off x="0" y="0"/>
            <a:ext cx="9144000" cy="5143500"/>
          </a:xfrm>
          <a:prstGeom prst="rect">
            <a:avLst/>
          </a:prstGeom>
          <a:noFill/>
          <a:ln>
            <a:noFill/>
          </a:ln>
        </p:spPr>
      </p:pic>
      <p:sp>
        <p:nvSpPr>
          <p:cNvPr id="143" name="Google Shape;143;p58"/>
          <p:cNvSpPr/>
          <p:nvPr/>
        </p:nvSpPr>
        <p:spPr>
          <a:xfrm>
            <a:off x="-7975" y="-1"/>
            <a:ext cx="9152100" cy="3278293"/>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 name="Google Shape;144;p58"/>
          <p:cNvCxnSpPr/>
          <p:nvPr/>
        </p:nvCxnSpPr>
        <p:spPr>
          <a:xfrm rot="10800000">
            <a:off x="-7975" y="4108825"/>
            <a:ext cx="9144000" cy="0"/>
          </a:xfrm>
          <a:prstGeom prst="straightConnector1">
            <a:avLst/>
          </a:prstGeom>
          <a:noFill/>
          <a:ln cap="flat" cmpd="sng" w="19050">
            <a:solidFill>
              <a:schemeClr val="accent1"/>
            </a:solidFill>
            <a:prstDash val="solid"/>
            <a:round/>
            <a:headEnd len="sm" w="sm" type="none"/>
            <a:tailEnd len="sm" w="sm" type="none"/>
          </a:ln>
        </p:spPr>
      </p:cxnSp>
      <p:sp>
        <p:nvSpPr>
          <p:cNvPr id="145" name="Google Shape;145;p58"/>
          <p:cNvSpPr/>
          <p:nvPr/>
        </p:nvSpPr>
        <p:spPr>
          <a:xfrm>
            <a:off x="8876875" y="0"/>
            <a:ext cx="26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 name="Google Shape;146;p58"/>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147" name="Google Shape;147;p58"/>
          <p:cNvSpPr/>
          <p:nvPr/>
        </p:nvSpPr>
        <p:spPr>
          <a:xfrm>
            <a:off x="7907274" y="-110175"/>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8"/>
          <p:cNvSpPr/>
          <p:nvPr/>
        </p:nvSpPr>
        <p:spPr>
          <a:xfrm>
            <a:off x="8274467" y="9000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8"/>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8"/>
          <p:cNvSpPr/>
          <p:nvPr/>
        </p:nvSpPr>
        <p:spPr>
          <a:xfrm>
            <a:off x="151600" y="4468275"/>
            <a:ext cx="612600" cy="612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8"/>
          <p:cNvSpPr/>
          <p:nvPr/>
        </p:nvSpPr>
        <p:spPr>
          <a:xfrm>
            <a:off x="167550" y="3689175"/>
            <a:ext cx="95700" cy="95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8"/>
          <p:cNvSpPr/>
          <p:nvPr/>
        </p:nvSpPr>
        <p:spPr>
          <a:xfrm>
            <a:off x="359050" y="3593475"/>
            <a:ext cx="95700" cy="9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8"/>
          <p:cNvSpPr/>
          <p:nvPr/>
        </p:nvSpPr>
        <p:spPr>
          <a:xfrm>
            <a:off x="8209075" y="191625"/>
            <a:ext cx="36000" cy="36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8"/>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155" name="Google Shape;155;p58"/>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pic>
        <p:nvPicPr>
          <p:cNvPr id="156" name="Google Shape;156;p58"/>
          <p:cNvPicPr preferRelativeResize="0"/>
          <p:nvPr/>
        </p:nvPicPr>
        <p:blipFill rotWithShape="1">
          <a:blip r:embed="rId3">
            <a:alphaModFix/>
          </a:blip>
          <a:srcRect b="0" l="0" r="0" t="0"/>
          <a:stretch/>
        </p:blipFill>
        <p:spPr>
          <a:xfrm>
            <a:off x="415168" y="1198250"/>
            <a:ext cx="3192453" cy="3821756"/>
          </a:xfrm>
          <a:prstGeom prst="rect">
            <a:avLst/>
          </a:prstGeom>
          <a:noFill/>
          <a:ln>
            <a:noFill/>
          </a:ln>
        </p:spPr>
      </p:pic>
      <p:grpSp>
        <p:nvGrpSpPr>
          <p:cNvPr id="157" name="Google Shape;157;p58"/>
          <p:cNvGrpSpPr/>
          <p:nvPr/>
        </p:nvGrpSpPr>
        <p:grpSpPr>
          <a:xfrm>
            <a:off x="8409270" y="128442"/>
            <a:ext cx="871167" cy="722422"/>
            <a:chOff x="6633830" y="3268015"/>
            <a:chExt cx="871167" cy="722422"/>
          </a:xfrm>
        </p:grpSpPr>
        <p:grpSp>
          <p:nvGrpSpPr>
            <p:cNvPr id="158" name="Google Shape;158;p58"/>
            <p:cNvGrpSpPr/>
            <p:nvPr/>
          </p:nvGrpSpPr>
          <p:grpSpPr>
            <a:xfrm>
              <a:off x="6720642" y="3268015"/>
              <a:ext cx="784355" cy="313328"/>
              <a:chOff x="6720642" y="3268015"/>
              <a:chExt cx="784355" cy="313328"/>
            </a:xfrm>
          </p:grpSpPr>
          <p:sp>
            <p:nvSpPr>
              <p:cNvPr id="159" name="Google Shape;159;p58"/>
              <p:cNvSpPr/>
              <p:nvPr/>
            </p:nvSpPr>
            <p:spPr>
              <a:xfrm>
                <a:off x="6786063" y="3268015"/>
                <a:ext cx="46827" cy="46827"/>
              </a:xfrm>
              <a:custGeom>
                <a:rect b="b" l="l" r="r" t="t"/>
                <a:pathLst>
                  <a:path extrusionOk="0" h="46827" w="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8"/>
              <p:cNvSpPr/>
              <p:nvPr/>
            </p:nvSpPr>
            <p:spPr>
              <a:xfrm>
                <a:off x="7348407" y="3490444"/>
                <a:ext cx="28922" cy="28922"/>
              </a:xfrm>
              <a:custGeom>
                <a:rect b="b" l="l" r="r" t="t"/>
                <a:pathLst>
                  <a:path extrusionOk="0" h="28922" w="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8"/>
              <p:cNvSpPr/>
              <p:nvPr/>
            </p:nvSpPr>
            <p:spPr>
              <a:xfrm>
                <a:off x="6720642" y="3326549"/>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8"/>
              <p:cNvSpPr/>
              <p:nvPr/>
            </p:nvSpPr>
            <p:spPr>
              <a:xfrm>
                <a:off x="7403079" y="3433287"/>
                <a:ext cx="23413" cy="23413"/>
              </a:xfrm>
              <a:custGeom>
                <a:rect b="b" l="l" r="r" t="t"/>
                <a:pathLst>
                  <a:path extrusionOk="0" h="23413" w="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8"/>
              <p:cNvSpPr/>
              <p:nvPr/>
            </p:nvSpPr>
            <p:spPr>
              <a:xfrm>
                <a:off x="7447152" y="3523498"/>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58"/>
            <p:cNvGrpSpPr/>
            <p:nvPr/>
          </p:nvGrpSpPr>
          <p:grpSpPr>
            <a:xfrm>
              <a:off x="6633830" y="3359558"/>
              <a:ext cx="720604" cy="630879"/>
              <a:chOff x="6633830" y="3359558"/>
              <a:chExt cx="720604" cy="630879"/>
            </a:xfrm>
          </p:grpSpPr>
          <p:sp>
            <p:nvSpPr>
              <p:cNvPr id="165" name="Google Shape;165;p58"/>
              <p:cNvSpPr/>
              <p:nvPr/>
            </p:nvSpPr>
            <p:spPr>
              <a:xfrm>
                <a:off x="6633830" y="3359558"/>
                <a:ext cx="720604" cy="630879"/>
              </a:xfrm>
              <a:custGeom>
                <a:rect b="b" l="l" r="r" t="t"/>
                <a:pathLst>
                  <a:path extrusionOk="0" h="630879" w="720604">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lt1"/>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8"/>
              <p:cNvSpPr/>
              <p:nvPr/>
            </p:nvSpPr>
            <p:spPr>
              <a:xfrm>
                <a:off x="6765403" y="368463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8"/>
              <p:cNvSpPr/>
              <p:nvPr/>
            </p:nvSpPr>
            <p:spPr>
              <a:xfrm>
                <a:off x="7150350" y="3603380"/>
                <a:ext cx="46827" cy="10329"/>
              </a:xfrm>
              <a:custGeom>
                <a:rect b="b" l="l" r="r" t="t"/>
                <a:pathLst>
                  <a:path extrusionOk="0" h="10329" w="46827">
                    <a:moveTo>
                      <a:pt x="0" y="10330"/>
                    </a:moveTo>
                    <a:lnTo>
                      <a:pt x="46827"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8"/>
              <p:cNvSpPr/>
              <p:nvPr/>
            </p:nvSpPr>
            <p:spPr>
              <a:xfrm>
                <a:off x="6850794" y="385610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8"/>
              <p:cNvSpPr/>
              <p:nvPr/>
            </p:nvSpPr>
            <p:spPr>
              <a:xfrm>
                <a:off x="6901753" y="3632303"/>
                <a:ext cx="159763" cy="33743"/>
              </a:xfrm>
              <a:custGeom>
                <a:rect b="b" l="l" r="r" t="t"/>
                <a:pathLst>
                  <a:path extrusionOk="0" h="33743" w="159763">
                    <a:moveTo>
                      <a:pt x="0" y="33743"/>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8"/>
              <p:cNvSpPr/>
              <p:nvPr/>
            </p:nvSpPr>
            <p:spPr>
              <a:xfrm>
                <a:off x="6980946" y="3805150"/>
                <a:ext cx="159763" cy="33054"/>
              </a:xfrm>
              <a:custGeom>
                <a:rect b="b" l="l" r="r" t="t"/>
                <a:pathLst>
                  <a:path extrusionOk="0" h="33054" w="159763">
                    <a:moveTo>
                      <a:pt x="0" y="33055"/>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8"/>
              <p:cNvSpPr/>
              <p:nvPr/>
            </p:nvSpPr>
            <p:spPr>
              <a:xfrm>
                <a:off x="6832201" y="3725268"/>
                <a:ext cx="236201" cy="50270"/>
              </a:xfrm>
              <a:custGeom>
                <a:rect b="b" l="l" r="r" t="t"/>
                <a:pathLst>
                  <a:path extrusionOk="0" h="50270" w="236201">
                    <a:moveTo>
                      <a:pt x="0" y="50270"/>
                    </a:moveTo>
                    <a:lnTo>
                      <a:pt x="236202" y="0"/>
                    </a:lnTo>
                  </a:path>
                </a:pathLst>
              </a:custGeom>
              <a:noFill/>
              <a:ln cap="rnd" cmpd="sng" w="683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8"/>
              <p:cNvSpPr/>
              <p:nvPr/>
            </p:nvSpPr>
            <p:spPr>
              <a:xfrm>
                <a:off x="6636317" y="3360669"/>
                <a:ext cx="647628" cy="244088"/>
              </a:xfrm>
              <a:custGeom>
                <a:rect b="b" l="l" r="r" t="t"/>
                <a:pathLst>
                  <a:path extrusionOk="0" h="244088" w="64762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dk2"/>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73" name="Google Shape;173;p58"/>
          <p:cNvPicPr preferRelativeResize="0"/>
          <p:nvPr/>
        </p:nvPicPr>
        <p:blipFill rotWithShape="1">
          <a:blip r:embed="rId4">
            <a:alphaModFix/>
          </a:blip>
          <a:srcRect b="0" l="0" r="0" t="0"/>
          <a:stretch/>
        </p:blipFill>
        <p:spPr>
          <a:xfrm>
            <a:off x="3114083" y="3335918"/>
            <a:ext cx="163662" cy="1411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הפסקה 2">
  <p:cSld name="שקף הפסקה 2">
    <p:bg>
      <p:bgPr>
        <a:solidFill>
          <a:schemeClr val="dk2"/>
        </a:solidFill>
      </p:bgPr>
    </p:bg>
    <p:spTree>
      <p:nvGrpSpPr>
        <p:cNvPr id="174" name="Shape 174"/>
        <p:cNvGrpSpPr/>
        <p:nvPr/>
      </p:nvGrpSpPr>
      <p:grpSpPr>
        <a:xfrm>
          <a:off x="0" y="0"/>
          <a:ext cx="0" cy="0"/>
          <a:chOff x="0" y="0"/>
          <a:chExt cx="0" cy="0"/>
        </a:xfrm>
      </p:grpSpPr>
      <p:pic>
        <p:nvPicPr>
          <p:cNvPr descr="תמונה שמכילה שחור, לבן, מחשב, כהה&#10;&#10;התיאור נוצר באופן אוטומטי" id="175" name="Google Shape;175;p59"/>
          <p:cNvPicPr preferRelativeResize="0"/>
          <p:nvPr/>
        </p:nvPicPr>
        <p:blipFill rotWithShape="1">
          <a:blip r:embed="rId2">
            <a:alphaModFix amt="52999"/>
          </a:blip>
          <a:srcRect b="0" l="0" r="0" t="0"/>
          <a:stretch/>
        </p:blipFill>
        <p:spPr>
          <a:xfrm>
            <a:off x="-15950" y="0"/>
            <a:ext cx="9144000" cy="5143500"/>
          </a:xfrm>
          <a:prstGeom prst="rect">
            <a:avLst/>
          </a:prstGeom>
          <a:noFill/>
          <a:ln>
            <a:noFill/>
          </a:ln>
        </p:spPr>
      </p:pic>
      <p:pic>
        <p:nvPicPr>
          <p:cNvPr id="176" name="Google Shape;176;p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7" name="Google Shape;177;p59"/>
          <p:cNvSpPr/>
          <p:nvPr/>
        </p:nvSpPr>
        <p:spPr>
          <a:xfrm>
            <a:off x="771100" y="191500"/>
            <a:ext cx="4558800" cy="4465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9"/>
          <p:cNvSpPr txBox="1"/>
          <p:nvPr>
            <p:ph type="ctrTitle"/>
          </p:nvPr>
        </p:nvSpPr>
        <p:spPr>
          <a:xfrm>
            <a:off x="5505550" y="540000"/>
            <a:ext cx="3098400" cy="2643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179" name="Google Shape;179;p59"/>
          <p:cNvPicPr preferRelativeResize="0"/>
          <p:nvPr/>
        </p:nvPicPr>
        <p:blipFill rotWithShape="1">
          <a:blip r:embed="rId4">
            <a:alphaModFix/>
          </a:blip>
          <a:srcRect b="8946" l="0" r="0" t="8946"/>
          <a:stretch/>
        </p:blipFill>
        <p:spPr>
          <a:xfrm>
            <a:off x="2493147" y="454325"/>
            <a:ext cx="1075891" cy="406541"/>
          </a:xfrm>
          <a:prstGeom prst="rect">
            <a:avLst/>
          </a:prstGeom>
          <a:noFill/>
          <a:ln>
            <a:noFill/>
          </a:ln>
        </p:spPr>
      </p:pic>
      <p:sp>
        <p:nvSpPr>
          <p:cNvPr id="180" name="Google Shape;180;p59"/>
          <p:cNvSpPr/>
          <p:nvPr/>
        </p:nvSpPr>
        <p:spPr>
          <a:xfrm>
            <a:off x="-7975" y="3933675"/>
            <a:ext cx="9152100" cy="1226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1" name="Google Shape;181;p59"/>
          <p:cNvCxnSpPr/>
          <p:nvPr/>
        </p:nvCxnSpPr>
        <p:spPr>
          <a:xfrm rot="10800000">
            <a:off x="-7975" y="4275975"/>
            <a:ext cx="9144000" cy="0"/>
          </a:xfrm>
          <a:prstGeom prst="straightConnector1">
            <a:avLst/>
          </a:prstGeom>
          <a:noFill/>
          <a:ln cap="flat" cmpd="sng" w="19050">
            <a:solidFill>
              <a:schemeClr val="accent1"/>
            </a:solidFill>
            <a:prstDash val="solid"/>
            <a:round/>
            <a:headEnd len="sm" w="sm" type="none"/>
            <a:tailEnd len="sm" w="sm" type="none"/>
          </a:ln>
        </p:spPr>
      </p:cxnSp>
      <p:pic>
        <p:nvPicPr>
          <p:cNvPr id="182" name="Google Shape;182;p59"/>
          <p:cNvPicPr preferRelativeResize="0"/>
          <p:nvPr/>
        </p:nvPicPr>
        <p:blipFill rotWithShape="1">
          <a:blip r:embed="rId5">
            <a:alphaModFix/>
          </a:blip>
          <a:srcRect b="0" l="0" r="0" t="0"/>
          <a:stretch/>
        </p:blipFill>
        <p:spPr>
          <a:xfrm>
            <a:off x="794201" y="1341550"/>
            <a:ext cx="4779076" cy="2771246"/>
          </a:xfrm>
          <a:prstGeom prst="rect">
            <a:avLst/>
          </a:prstGeom>
          <a:noFill/>
          <a:ln>
            <a:noFill/>
          </a:ln>
        </p:spPr>
      </p:pic>
      <p:pic>
        <p:nvPicPr>
          <p:cNvPr id="183" name="Google Shape;183;p59"/>
          <p:cNvPicPr preferRelativeResize="0"/>
          <p:nvPr/>
        </p:nvPicPr>
        <p:blipFill rotWithShape="1">
          <a:blip r:embed="rId6">
            <a:alphaModFix/>
          </a:blip>
          <a:srcRect b="0" l="0" r="0" t="0"/>
          <a:stretch/>
        </p:blipFill>
        <p:spPr>
          <a:xfrm>
            <a:off x="1763063" y="1008701"/>
            <a:ext cx="941277" cy="235314"/>
          </a:xfrm>
          <a:prstGeom prst="rect">
            <a:avLst/>
          </a:prstGeom>
          <a:noFill/>
          <a:ln>
            <a:noFill/>
          </a:ln>
        </p:spPr>
      </p:pic>
      <p:pic>
        <p:nvPicPr>
          <p:cNvPr id="184" name="Google Shape;184;p59"/>
          <p:cNvPicPr preferRelativeResize="0"/>
          <p:nvPr/>
        </p:nvPicPr>
        <p:blipFill rotWithShape="1">
          <a:blip r:embed="rId7">
            <a:alphaModFix/>
          </a:blip>
          <a:srcRect b="0" l="0" r="0" t="0"/>
          <a:stretch/>
        </p:blipFill>
        <p:spPr>
          <a:xfrm>
            <a:off x="3008919" y="1008692"/>
            <a:ext cx="1519294" cy="24588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תוכן">
  <p:cSld name="1_שקף תוכן">
    <p:spTree>
      <p:nvGrpSpPr>
        <p:cNvPr id="185" name="Shape 185"/>
        <p:cNvGrpSpPr/>
        <p:nvPr/>
      </p:nvGrpSpPr>
      <p:grpSpPr>
        <a:xfrm>
          <a:off x="0" y="0"/>
          <a:ext cx="0" cy="0"/>
          <a:chOff x="0" y="0"/>
          <a:chExt cx="0" cy="0"/>
        </a:xfrm>
      </p:grpSpPr>
      <p:sp>
        <p:nvSpPr>
          <p:cNvPr id="186" name="Google Shape;186;p60"/>
          <p:cNvSpPr/>
          <p:nvPr/>
        </p:nvSpPr>
        <p:spPr>
          <a:xfrm>
            <a:off x="8876875" y="0"/>
            <a:ext cx="26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60"/>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188" name="Google Shape;188;p60"/>
          <p:cNvSpPr txBox="1"/>
          <p:nvPr>
            <p:ph idx="1" type="body"/>
          </p:nvPr>
        </p:nvSpPr>
        <p:spPr>
          <a:xfrm>
            <a:off x="6021492" y="1070025"/>
            <a:ext cx="2582507" cy="35334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189" name="Google Shape;189;p60"/>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sp>
        <p:nvSpPr>
          <p:cNvPr id="190" name="Google Shape;190;p60"/>
          <p:cNvSpPr/>
          <p:nvPr/>
        </p:nvSpPr>
        <p:spPr>
          <a:xfrm>
            <a:off x="8649324" y="105825"/>
            <a:ext cx="301800" cy="30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0"/>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0"/>
          <p:cNvSpPr/>
          <p:nvPr/>
        </p:nvSpPr>
        <p:spPr>
          <a:xfrm>
            <a:off x="151600" y="4468275"/>
            <a:ext cx="612600" cy="61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0"/>
          <p:cNvSpPr/>
          <p:nvPr/>
        </p:nvSpPr>
        <p:spPr>
          <a:xfrm>
            <a:off x="8430650" y="105825"/>
            <a:ext cx="125400" cy="125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0"/>
          <p:cNvSpPr/>
          <p:nvPr/>
        </p:nvSpPr>
        <p:spPr>
          <a:xfrm>
            <a:off x="167550" y="3689175"/>
            <a:ext cx="95700" cy="95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0"/>
          <p:cNvSpPr/>
          <p:nvPr/>
        </p:nvSpPr>
        <p:spPr>
          <a:xfrm>
            <a:off x="359050" y="3593475"/>
            <a:ext cx="95700" cy="9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0"/>
          <p:cNvSpPr/>
          <p:nvPr/>
        </p:nvSpPr>
        <p:spPr>
          <a:xfrm>
            <a:off x="8951125" y="407625"/>
            <a:ext cx="36000" cy="3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0"/>
          <p:cNvSpPr txBox="1"/>
          <p:nvPr>
            <p:ph idx="2" type="body"/>
          </p:nvPr>
        </p:nvSpPr>
        <p:spPr>
          <a:xfrm>
            <a:off x="3278808" y="1070025"/>
            <a:ext cx="2582507" cy="35334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198" name="Google Shape;198;p60"/>
          <p:cNvSpPr txBox="1"/>
          <p:nvPr>
            <p:ph idx="3" type="body"/>
          </p:nvPr>
        </p:nvSpPr>
        <p:spPr>
          <a:xfrm>
            <a:off x="536125" y="1070025"/>
            <a:ext cx="2582507" cy="35334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ראשי">
  <p:cSld name="TITLE_1">
    <p:bg>
      <p:bgPr>
        <a:solidFill>
          <a:schemeClr val="dk2"/>
        </a:solidFill>
      </p:bgPr>
    </p:bg>
    <p:spTree>
      <p:nvGrpSpPr>
        <p:cNvPr id="20" name="Shape 20"/>
        <p:cNvGrpSpPr/>
        <p:nvPr/>
      </p:nvGrpSpPr>
      <p:grpSpPr>
        <a:xfrm>
          <a:off x="0" y="0"/>
          <a:ext cx="0" cy="0"/>
          <a:chOff x="0" y="0"/>
          <a:chExt cx="0" cy="0"/>
        </a:xfrm>
      </p:grpSpPr>
      <p:sp>
        <p:nvSpPr>
          <p:cNvPr id="21" name="Google Shape;21;p50"/>
          <p:cNvSpPr/>
          <p:nvPr/>
        </p:nvSpPr>
        <p:spPr>
          <a:xfrm>
            <a:off x="-1455900" y="3151350"/>
            <a:ext cx="2904300" cy="290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0"/>
          <p:cNvSpPr/>
          <p:nvPr/>
        </p:nvSpPr>
        <p:spPr>
          <a:xfrm>
            <a:off x="35750" y="3717650"/>
            <a:ext cx="662400" cy="6624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0"/>
          <p:cNvSpPr txBox="1"/>
          <p:nvPr>
            <p:ph idx="1" type="subTitle"/>
          </p:nvPr>
        </p:nvSpPr>
        <p:spPr>
          <a:xfrm>
            <a:off x="4572000" y="3523475"/>
            <a:ext cx="4032000" cy="13275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Clr>
                <a:srgbClr val="FFFFFF"/>
              </a:buClr>
              <a:buSzPts val="1500"/>
              <a:buNone/>
              <a:defRPr>
                <a:solidFill>
                  <a:srgbClr val="FFFFFF"/>
                </a:solidFill>
              </a:defRPr>
            </a:lvl1pPr>
            <a:lvl2pPr lvl="1" algn="r">
              <a:lnSpc>
                <a:spcPct val="100000"/>
              </a:lnSpc>
              <a:spcBef>
                <a:spcPts val="0"/>
              </a:spcBef>
              <a:spcAft>
                <a:spcPts val="0"/>
              </a:spcAft>
              <a:buClr>
                <a:srgbClr val="FFFFFF"/>
              </a:buClr>
              <a:buSzPts val="1500"/>
              <a:buNone/>
              <a:defRPr>
                <a:solidFill>
                  <a:srgbClr val="FFFFFF"/>
                </a:solidFill>
              </a:defRPr>
            </a:lvl2pPr>
            <a:lvl3pPr lvl="2" algn="r">
              <a:lnSpc>
                <a:spcPct val="100000"/>
              </a:lnSpc>
              <a:spcBef>
                <a:spcPts val="0"/>
              </a:spcBef>
              <a:spcAft>
                <a:spcPts val="0"/>
              </a:spcAft>
              <a:buClr>
                <a:srgbClr val="FFFFFF"/>
              </a:buClr>
              <a:buSzPts val="1500"/>
              <a:buNone/>
              <a:defRPr>
                <a:solidFill>
                  <a:srgbClr val="FFFFFF"/>
                </a:solidFill>
              </a:defRPr>
            </a:lvl3pPr>
            <a:lvl4pPr lvl="3" algn="r">
              <a:lnSpc>
                <a:spcPct val="100000"/>
              </a:lnSpc>
              <a:spcBef>
                <a:spcPts val="0"/>
              </a:spcBef>
              <a:spcAft>
                <a:spcPts val="0"/>
              </a:spcAft>
              <a:buClr>
                <a:srgbClr val="FFFFFF"/>
              </a:buClr>
              <a:buSzPts val="1500"/>
              <a:buNone/>
              <a:defRPr>
                <a:solidFill>
                  <a:srgbClr val="FFFFFF"/>
                </a:solidFill>
              </a:defRPr>
            </a:lvl4pPr>
            <a:lvl5pPr lvl="4" algn="r">
              <a:lnSpc>
                <a:spcPct val="100000"/>
              </a:lnSpc>
              <a:spcBef>
                <a:spcPts val="0"/>
              </a:spcBef>
              <a:spcAft>
                <a:spcPts val="0"/>
              </a:spcAft>
              <a:buClr>
                <a:srgbClr val="FFFFFF"/>
              </a:buClr>
              <a:buSzPts val="1500"/>
              <a:buNone/>
              <a:defRPr>
                <a:solidFill>
                  <a:srgbClr val="FFFFFF"/>
                </a:solidFill>
              </a:defRPr>
            </a:lvl5pPr>
            <a:lvl6pPr lvl="5" algn="r">
              <a:lnSpc>
                <a:spcPct val="100000"/>
              </a:lnSpc>
              <a:spcBef>
                <a:spcPts val="0"/>
              </a:spcBef>
              <a:spcAft>
                <a:spcPts val="0"/>
              </a:spcAft>
              <a:buClr>
                <a:srgbClr val="FFFFFF"/>
              </a:buClr>
              <a:buSzPts val="1500"/>
              <a:buNone/>
              <a:defRPr>
                <a:solidFill>
                  <a:srgbClr val="FFFFFF"/>
                </a:solidFill>
              </a:defRPr>
            </a:lvl6pPr>
            <a:lvl7pPr lvl="6" algn="r">
              <a:lnSpc>
                <a:spcPct val="100000"/>
              </a:lnSpc>
              <a:spcBef>
                <a:spcPts val="0"/>
              </a:spcBef>
              <a:spcAft>
                <a:spcPts val="0"/>
              </a:spcAft>
              <a:buClr>
                <a:srgbClr val="FFFFFF"/>
              </a:buClr>
              <a:buSzPts val="1500"/>
              <a:buNone/>
              <a:defRPr>
                <a:solidFill>
                  <a:srgbClr val="FFFFFF"/>
                </a:solidFill>
              </a:defRPr>
            </a:lvl7pPr>
            <a:lvl8pPr lvl="7" algn="r">
              <a:lnSpc>
                <a:spcPct val="100000"/>
              </a:lnSpc>
              <a:spcBef>
                <a:spcPts val="0"/>
              </a:spcBef>
              <a:spcAft>
                <a:spcPts val="0"/>
              </a:spcAft>
              <a:buClr>
                <a:srgbClr val="FFFFFF"/>
              </a:buClr>
              <a:buSzPts val="1500"/>
              <a:buNone/>
              <a:defRPr>
                <a:solidFill>
                  <a:srgbClr val="FFFFFF"/>
                </a:solidFill>
              </a:defRPr>
            </a:lvl8pPr>
            <a:lvl9pPr lvl="8" algn="r">
              <a:lnSpc>
                <a:spcPct val="100000"/>
              </a:lnSpc>
              <a:spcBef>
                <a:spcPts val="0"/>
              </a:spcBef>
              <a:spcAft>
                <a:spcPts val="0"/>
              </a:spcAft>
              <a:buClr>
                <a:srgbClr val="FFFFFF"/>
              </a:buClr>
              <a:buSzPts val="1500"/>
              <a:buNone/>
              <a:defRPr>
                <a:solidFill>
                  <a:srgbClr val="FFFFFF"/>
                </a:solidFill>
              </a:defRPr>
            </a:lvl9pPr>
          </a:lstStyle>
          <a:p/>
        </p:txBody>
      </p:sp>
      <p:pic>
        <p:nvPicPr>
          <p:cNvPr id="24" name="Google Shape;24;p50"/>
          <p:cNvPicPr preferRelativeResize="0"/>
          <p:nvPr/>
        </p:nvPicPr>
        <p:blipFill rotWithShape="1">
          <a:blip r:embed="rId2">
            <a:alphaModFix/>
          </a:blip>
          <a:srcRect b="0" l="0" r="0" t="0"/>
          <a:stretch/>
        </p:blipFill>
        <p:spPr>
          <a:xfrm>
            <a:off x="1" y="1311308"/>
            <a:ext cx="4609797" cy="3816613"/>
          </a:xfrm>
          <a:prstGeom prst="rect">
            <a:avLst/>
          </a:prstGeom>
          <a:noFill/>
          <a:ln>
            <a:noFill/>
          </a:ln>
        </p:spPr>
      </p:pic>
      <p:pic>
        <p:nvPicPr>
          <p:cNvPr id="25" name="Google Shape;25;p50"/>
          <p:cNvPicPr preferRelativeResize="0"/>
          <p:nvPr/>
        </p:nvPicPr>
        <p:blipFill rotWithShape="1">
          <a:blip r:embed="rId3">
            <a:alphaModFix/>
          </a:blip>
          <a:srcRect b="0" l="0" r="0" t="0"/>
          <a:stretch/>
        </p:blipFill>
        <p:spPr>
          <a:xfrm>
            <a:off x="5321180" y="527340"/>
            <a:ext cx="1163789" cy="290955"/>
          </a:xfrm>
          <a:prstGeom prst="rect">
            <a:avLst/>
          </a:prstGeom>
          <a:noFill/>
          <a:ln>
            <a:noFill/>
          </a:ln>
        </p:spPr>
      </p:pic>
      <p:sp>
        <p:nvSpPr>
          <p:cNvPr id="26" name="Google Shape;26;p50"/>
          <p:cNvSpPr/>
          <p:nvPr/>
        </p:nvSpPr>
        <p:spPr>
          <a:xfrm>
            <a:off x="203390" y="3055050"/>
            <a:ext cx="240000" cy="2508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 name="Google Shape;27;p50"/>
          <p:cNvCxnSpPr/>
          <p:nvPr/>
        </p:nvCxnSpPr>
        <p:spPr>
          <a:xfrm>
            <a:off x="8897259"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28" name="Google Shape;28;p50"/>
          <p:cNvSpPr/>
          <p:nvPr/>
        </p:nvSpPr>
        <p:spPr>
          <a:xfrm>
            <a:off x="3650950" y="1767413"/>
            <a:ext cx="95700" cy="95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0"/>
          <p:cNvSpPr/>
          <p:nvPr/>
        </p:nvSpPr>
        <p:spPr>
          <a:xfrm>
            <a:off x="3842450" y="1671713"/>
            <a:ext cx="95700" cy="95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0"/>
          <p:cNvSpPr/>
          <p:nvPr/>
        </p:nvSpPr>
        <p:spPr>
          <a:xfrm>
            <a:off x="3746650" y="1565788"/>
            <a:ext cx="36000" cy="36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50"/>
          <p:cNvPicPr preferRelativeResize="0"/>
          <p:nvPr/>
        </p:nvPicPr>
        <p:blipFill rotWithShape="1">
          <a:blip r:embed="rId4">
            <a:alphaModFix/>
          </a:blip>
          <a:srcRect b="0" l="0" r="0" t="0"/>
          <a:stretch/>
        </p:blipFill>
        <p:spPr>
          <a:xfrm>
            <a:off x="6687251" y="508077"/>
            <a:ext cx="1916748" cy="310225"/>
          </a:xfrm>
          <a:prstGeom prst="rect">
            <a:avLst/>
          </a:prstGeom>
          <a:noFill/>
          <a:ln>
            <a:noFill/>
          </a:ln>
        </p:spPr>
      </p:pic>
      <p:pic>
        <p:nvPicPr>
          <p:cNvPr id="32" name="Google Shape;32;p50"/>
          <p:cNvPicPr preferRelativeResize="0"/>
          <p:nvPr/>
        </p:nvPicPr>
        <p:blipFill rotWithShape="1">
          <a:blip r:embed="rId5">
            <a:alphaModFix/>
          </a:blip>
          <a:srcRect b="1050" l="0" r="0" t="1050"/>
          <a:stretch/>
        </p:blipFill>
        <p:spPr>
          <a:xfrm>
            <a:off x="5316375" y="1831150"/>
            <a:ext cx="3287626" cy="1481200"/>
          </a:xfrm>
          <a:prstGeom prst="rect">
            <a:avLst/>
          </a:prstGeom>
          <a:noFill/>
          <a:ln>
            <a:noFill/>
          </a:ln>
        </p:spPr>
      </p:pic>
      <p:pic>
        <p:nvPicPr>
          <p:cNvPr id="33" name="Google Shape;33;p50"/>
          <p:cNvPicPr preferRelativeResize="0"/>
          <p:nvPr/>
        </p:nvPicPr>
        <p:blipFill rotWithShape="1">
          <a:blip r:embed="rId6">
            <a:alphaModFix/>
          </a:blip>
          <a:srcRect b="0" l="0" r="0" t="0"/>
          <a:stretch/>
        </p:blipFill>
        <p:spPr>
          <a:xfrm>
            <a:off x="4329030" y="2263683"/>
            <a:ext cx="146566" cy="1264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הצגת הסילבוס">
  <p:cSld name="שקף הצגת הסילבוס">
    <p:bg>
      <p:bgPr>
        <a:solidFill>
          <a:schemeClr val="dk2"/>
        </a:solidFill>
      </p:bgPr>
    </p:bg>
    <p:spTree>
      <p:nvGrpSpPr>
        <p:cNvPr id="34" name="Shape 34"/>
        <p:cNvGrpSpPr/>
        <p:nvPr/>
      </p:nvGrpSpPr>
      <p:grpSpPr>
        <a:xfrm>
          <a:off x="0" y="0"/>
          <a:ext cx="0" cy="0"/>
          <a:chOff x="0" y="0"/>
          <a:chExt cx="0" cy="0"/>
        </a:xfrm>
      </p:grpSpPr>
      <p:pic>
        <p:nvPicPr>
          <p:cNvPr descr="תמונה שמכילה שחור, לבן, מחשב, כהה&#10;&#10;התיאור נוצר באופן אוטומטי" id="35" name="Google Shape;35;p51"/>
          <p:cNvPicPr preferRelativeResize="0"/>
          <p:nvPr/>
        </p:nvPicPr>
        <p:blipFill rotWithShape="1">
          <a:blip r:embed="rId2">
            <a:alphaModFix amt="52999"/>
          </a:blip>
          <a:srcRect b="0" l="0" r="0" t="0"/>
          <a:stretch/>
        </p:blipFill>
        <p:spPr>
          <a:xfrm>
            <a:off x="0" y="0"/>
            <a:ext cx="9144000" cy="5143500"/>
          </a:xfrm>
          <a:prstGeom prst="rect">
            <a:avLst/>
          </a:prstGeom>
          <a:noFill/>
          <a:ln>
            <a:noFill/>
          </a:ln>
        </p:spPr>
      </p:pic>
      <p:sp>
        <p:nvSpPr>
          <p:cNvPr id="36" name="Google Shape;36;p51"/>
          <p:cNvSpPr/>
          <p:nvPr/>
        </p:nvSpPr>
        <p:spPr>
          <a:xfrm>
            <a:off x="150" y="0"/>
            <a:ext cx="3710100" cy="5159700"/>
          </a:xfrm>
          <a:prstGeom prst="rect">
            <a:avLst/>
          </a:prstGeom>
          <a:solidFill>
            <a:schemeClr val="lt1"/>
          </a:solidFill>
          <a:ln>
            <a:noFill/>
          </a:ln>
        </p:spPr>
        <p:txBody>
          <a:bodyPr anchorCtr="0" anchor="ctr" bIns="91425" lIns="91425" spcFirstLastPara="1" rIns="91425" wrap="square" tIns="91425">
            <a:noAutofit/>
          </a:bodyPr>
          <a:lstStyle/>
          <a:p>
            <a:pPr indent="0" lvl="0" marL="0" marR="0" rtl="1"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1"/>
          <p:cNvSpPr txBox="1"/>
          <p:nvPr>
            <p:ph type="ctrTitle"/>
          </p:nvPr>
        </p:nvSpPr>
        <p:spPr>
          <a:xfrm>
            <a:off x="4043680" y="1852500"/>
            <a:ext cx="4560370" cy="1454700"/>
          </a:xfrm>
          <a:prstGeom prst="rect">
            <a:avLst/>
          </a:prstGeom>
          <a:noFill/>
          <a:ln>
            <a:noFill/>
          </a:ln>
        </p:spPr>
        <p:txBody>
          <a:bodyPr anchorCtr="0" anchor="b" bIns="0" lIns="0" spcFirstLastPara="1" rIns="0" wrap="square" tIns="0">
            <a:noAutofit/>
          </a:bodyPr>
          <a:lstStyle>
            <a:lvl1pPr lvl="0" rtl="1" algn="r">
              <a:lnSpc>
                <a:spcPct val="80000"/>
              </a:lnSpc>
              <a:spcBef>
                <a:spcPts val="0"/>
              </a:spcBef>
              <a:spcAft>
                <a:spcPts val="0"/>
              </a:spcAft>
              <a:buSzPts val="5200"/>
              <a:buNone/>
              <a:defRPr sz="5200">
                <a:solidFill>
                  <a:schemeClr val="lt1"/>
                </a:solidFill>
              </a:defRPr>
            </a:lvl1pPr>
            <a:lvl2pPr lvl="1" rtl="1" algn="r">
              <a:lnSpc>
                <a:spcPct val="100000"/>
              </a:lnSpc>
              <a:spcBef>
                <a:spcPts val="0"/>
              </a:spcBef>
              <a:spcAft>
                <a:spcPts val="0"/>
              </a:spcAft>
              <a:buSzPts val="5200"/>
              <a:buNone/>
              <a:defRPr sz="5200"/>
            </a:lvl2pPr>
            <a:lvl3pPr lvl="2" rtl="1" algn="r">
              <a:lnSpc>
                <a:spcPct val="100000"/>
              </a:lnSpc>
              <a:spcBef>
                <a:spcPts val="0"/>
              </a:spcBef>
              <a:spcAft>
                <a:spcPts val="0"/>
              </a:spcAft>
              <a:buSzPts val="5200"/>
              <a:buNone/>
              <a:defRPr sz="5200"/>
            </a:lvl3pPr>
            <a:lvl4pPr lvl="3" rtl="1" algn="r">
              <a:lnSpc>
                <a:spcPct val="100000"/>
              </a:lnSpc>
              <a:spcBef>
                <a:spcPts val="0"/>
              </a:spcBef>
              <a:spcAft>
                <a:spcPts val="0"/>
              </a:spcAft>
              <a:buSzPts val="5200"/>
              <a:buNone/>
              <a:defRPr sz="5200"/>
            </a:lvl4pPr>
            <a:lvl5pPr lvl="4" rtl="1" algn="r">
              <a:lnSpc>
                <a:spcPct val="100000"/>
              </a:lnSpc>
              <a:spcBef>
                <a:spcPts val="0"/>
              </a:spcBef>
              <a:spcAft>
                <a:spcPts val="0"/>
              </a:spcAft>
              <a:buSzPts val="5200"/>
              <a:buNone/>
              <a:defRPr sz="5200"/>
            </a:lvl5pPr>
            <a:lvl6pPr lvl="5" rtl="1" algn="r">
              <a:lnSpc>
                <a:spcPct val="100000"/>
              </a:lnSpc>
              <a:spcBef>
                <a:spcPts val="0"/>
              </a:spcBef>
              <a:spcAft>
                <a:spcPts val="0"/>
              </a:spcAft>
              <a:buSzPts val="5200"/>
              <a:buNone/>
              <a:defRPr sz="5200"/>
            </a:lvl6pPr>
            <a:lvl7pPr lvl="6" rtl="1" algn="r">
              <a:lnSpc>
                <a:spcPct val="100000"/>
              </a:lnSpc>
              <a:spcBef>
                <a:spcPts val="0"/>
              </a:spcBef>
              <a:spcAft>
                <a:spcPts val="0"/>
              </a:spcAft>
              <a:buSzPts val="5200"/>
              <a:buNone/>
              <a:defRPr sz="5200"/>
            </a:lvl7pPr>
            <a:lvl8pPr lvl="7" rtl="1" algn="r">
              <a:lnSpc>
                <a:spcPct val="100000"/>
              </a:lnSpc>
              <a:spcBef>
                <a:spcPts val="0"/>
              </a:spcBef>
              <a:spcAft>
                <a:spcPts val="0"/>
              </a:spcAft>
              <a:buSzPts val="5200"/>
              <a:buNone/>
              <a:defRPr sz="5200"/>
            </a:lvl8pPr>
            <a:lvl9pPr lvl="8" rtl="1" algn="r">
              <a:lnSpc>
                <a:spcPct val="100000"/>
              </a:lnSpc>
              <a:spcBef>
                <a:spcPts val="0"/>
              </a:spcBef>
              <a:spcAft>
                <a:spcPts val="0"/>
              </a:spcAft>
              <a:buSzPts val="5200"/>
              <a:buNone/>
              <a:defRPr sz="5200"/>
            </a:lvl9pPr>
          </a:lstStyle>
          <a:p/>
        </p:txBody>
      </p:sp>
      <p:sp>
        <p:nvSpPr>
          <p:cNvPr id="38" name="Google Shape;38;p51"/>
          <p:cNvSpPr txBox="1"/>
          <p:nvPr>
            <p:ph idx="1" type="subTitle"/>
          </p:nvPr>
        </p:nvSpPr>
        <p:spPr>
          <a:xfrm>
            <a:off x="4043680" y="1529222"/>
            <a:ext cx="4560370" cy="323278"/>
          </a:xfrm>
          <a:prstGeom prst="rect">
            <a:avLst/>
          </a:prstGeom>
          <a:noFill/>
          <a:ln>
            <a:noFill/>
          </a:ln>
        </p:spPr>
        <p:txBody>
          <a:bodyPr anchorCtr="0" anchor="b" bIns="0" lIns="0" spcFirstLastPara="1" rIns="0" wrap="square" tIns="0">
            <a:noAutofit/>
          </a:bodyPr>
          <a:lstStyle>
            <a:lvl1pPr lvl="0" rtl="1" algn="r">
              <a:lnSpc>
                <a:spcPct val="100000"/>
              </a:lnSpc>
              <a:spcBef>
                <a:spcPts val="0"/>
              </a:spcBef>
              <a:spcAft>
                <a:spcPts val="0"/>
              </a:spcAft>
              <a:buSzPts val="1500"/>
              <a:buChar char="●"/>
              <a:defRPr b="0" sz="3200">
                <a:solidFill>
                  <a:schemeClr val="lt1"/>
                </a:solidFill>
              </a:defRPr>
            </a:lvl1pPr>
            <a:lvl2pPr lvl="1" rtl="1" algn="l">
              <a:lnSpc>
                <a:spcPct val="100000"/>
              </a:lnSpc>
              <a:spcBef>
                <a:spcPts val="1000"/>
              </a:spcBef>
              <a:spcAft>
                <a:spcPts val="0"/>
              </a:spcAft>
              <a:buSzPts val="1500"/>
              <a:buChar char="○"/>
              <a:defRPr/>
            </a:lvl2pPr>
            <a:lvl3pPr lvl="2" rtl="1" algn="l">
              <a:lnSpc>
                <a:spcPct val="100000"/>
              </a:lnSpc>
              <a:spcBef>
                <a:spcPts val="1000"/>
              </a:spcBef>
              <a:spcAft>
                <a:spcPts val="0"/>
              </a:spcAft>
              <a:buSzPts val="1500"/>
              <a:buChar char="■"/>
              <a:defRPr/>
            </a:lvl3pPr>
            <a:lvl4pPr lvl="3" rtl="1" algn="l">
              <a:lnSpc>
                <a:spcPct val="100000"/>
              </a:lnSpc>
              <a:spcBef>
                <a:spcPts val="1000"/>
              </a:spcBef>
              <a:spcAft>
                <a:spcPts val="0"/>
              </a:spcAft>
              <a:buSzPts val="1500"/>
              <a:buChar char="●"/>
              <a:defRPr/>
            </a:lvl4pPr>
            <a:lvl5pPr lvl="4" rtl="1" algn="l">
              <a:lnSpc>
                <a:spcPct val="100000"/>
              </a:lnSpc>
              <a:spcBef>
                <a:spcPts val="1000"/>
              </a:spcBef>
              <a:spcAft>
                <a:spcPts val="0"/>
              </a:spcAft>
              <a:buSzPts val="1500"/>
              <a:buChar char="○"/>
              <a:defRPr/>
            </a:lvl5pPr>
            <a:lvl6pPr lvl="5" rtl="1" algn="l">
              <a:lnSpc>
                <a:spcPct val="100000"/>
              </a:lnSpc>
              <a:spcBef>
                <a:spcPts val="1000"/>
              </a:spcBef>
              <a:spcAft>
                <a:spcPts val="0"/>
              </a:spcAft>
              <a:buSzPts val="1500"/>
              <a:buChar char="■"/>
              <a:defRPr/>
            </a:lvl6pPr>
            <a:lvl7pPr lvl="6" rtl="1" algn="l">
              <a:lnSpc>
                <a:spcPct val="100000"/>
              </a:lnSpc>
              <a:spcBef>
                <a:spcPts val="1000"/>
              </a:spcBef>
              <a:spcAft>
                <a:spcPts val="0"/>
              </a:spcAft>
              <a:buSzPts val="1500"/>
              <a:buChar char="●"/>
              <a:defRPr/>
            </a:lvl7pPr>
            <a:lvl8pPr lvl="7" rtl="1" algn="l">
              <a:lnSpc>
                <a:spcPct val="100000"/>
              </a:lnSpc>
              <a:spcBef>
                <a:spcPts val="1000"/>
              </a:spcBef>
              <a:spcAft>
                <a:spcPts val="0"/>
              </a:spcAft>
              <a:buSzPts val="1500"/>
              <a:buChar char="○"/>
              <a:defRPr/>
            </a:lvl8pPr>
            <a:lvl9pPr lvl="8" rtl="1" algn="l">
              <a:lnSpc>
                <a:spcPct val="100000"/>
              </a:lnSpc>
              <a:spcBef>
                <a:spcPts val="1000"/>
              </a:spcBef>
              <a:spcAft>
                <a:spcPts val="1000"/>
              </a:spcAft>
              <a:buSzPts val="1500"/>
              <a:buChar char="■"/>
              <a:defRPr/>
            </a:lvl9pPr>
          </a:lstStyle>
          <a:p/>
        </p:txBody>
      </p:sp>
      <p:sp>
        <p:nvSpPr>
          <p:cNvPr id="39" name="Google Shape;39;p51"/>
          <p:cNvSpPr txBox="1"/>
          <p:nvPr>
            <p:ph idx="2" type="subTitle"/>
          </p:nvPr>
        </p:nvSpPr>
        <p:spPr>
          <a:xfrm>
            <a:off x="191500" y="623147"/>
            <a:ext cx="2812800" cy="3980328"/>
          </a:xfrm>
          <a:prstGeom prst="rect">
            <a:avLst/>
          </a:prstGeom>
          <a:noFill/>
          <a:ln>
            <a:noFill/>
          </a:ln>
        </p:spPr>
        <p:txBody>
          <a:bodyPr anchorCtr="0" anchor="t" bIns="0" lIns="0" spcFirstLastPara="1" rIns="0" wrap="square" tIns="0">
            <a:noAutofit/>
          </a:bodyPr>
          <a:lstStyle>
            <a:lvl1pPr lvl="0" rtl="1" algn="r">
              <a:lnSpc>
                <a:spcPct val="15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cxnSp>
        <p:nvCxnSpPr>
          <p:cNvPr id="40" name="Google Shape;40;p51"/>
          <p:cNvCxnSpPr/>
          <p:nvPr/>
        </p:nvCxnSpPr>
        <p:spPr>
          <a:xfrm>
            <a:off x="3286000" y="0"/>
            <a:ext cx="0" cy="5223125"/>
          </a:xfrm>
          <a:prstGeom prst="straightConnector1">
            <a:avLst/>
          </a:prstGeom>
          <a:noFill/>
          <a:ln cap="flat" cmpd="sng" w="19050">
            <a:solidFill>
              <a:schemeClr val="accent1"/>
            </a:solidFill>
            <a:prstDash val="solid"/>
            <a:round/>
            <a:headEnd len="sm" w="sm" type="none"/>
            <a:tailEnd len="sm" w="sm" type="none"/>
          </a:ln>
        </p:spPr>
      </p:cxnSp>
      <p:pic>
        <p:nvPicPr>
          <p:cNvPr id="41" name="Google Shape;41;p51"/>
          <p:cNvPicPr preferRelativeResize="0"/>
          <p:nvPr/>
        </p:nvPicPr>
        <p:blipFill rotWithShape="1">
          <a:blip r:embed="rId3">
            <a:alphaModFix/>
          </a:blip>
          <a:srcRect b="9111" l="0" r="0" t="9111"/>
          <a:stretch/>
        </p:blipFill>
        <p:spPr>
          <a:xfrm>
            <a:off x="7034941" y="516608"/>
            <a:ext cx="1569109" cy="5905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תוכן חלוקה לשתיים">
  <p:cSld name="שקף תוכן חלוקה לשתיים">
    <p:spTree>
      <p:nvGrpSpPr>
        <p:cNvPr id="42" name="Shape 42"/>
        <p:cNvGrpSpPr/>
        <p:nvPr/>
      </p:nvGrpSpPr>
      <p:grpSpPr>
        <a:xfrm>
          <a:off x="0" y="0"/>
          <a:ext cx="0" cy="0"/>
          <a:chOff x="0" y="0"/>
          <a:chExt cx="0" cy="0"/>
        </a:xfrm>
      </p:grpSpPr>
      <p:sp>
        <p:nvSpPr>
          <p:cNvPr id="43" name="Google Shape;43;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2"/>
          <p:cNvSpPr/>
          <p:nvPr/>
        </p:nvSpPr>
        <p:spPr>
          <a:xfrm>
            <a:off x="8169945" y="59350"/>
            <a:ext cx="393600" cy="3936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2"/>
          <p:cNvSpPr txBox="1"/>
          <p:nvPr>
            <p:ph type="title"/>
          </p:nvPr>
        </p:nvSpPr>
        <p:spPr>
          <a:xfrm>
            <a:off x="5024100" y="1000439"/>
            <a:ext cx="3374400" cy="1431900"/>
          </a:xfrm>
          <a:prstGeom prst="rect">
            <a:avLst/>
          </a:prstGeom>
          <a:noFill/>
          <a:ln>
            <a:noFill/>
          </a:ln>
        </p:spPr>
        <p:txBody>
          <a:bodyPr anchorCtr="0" anchor="b" bIns="0" lIns="0" spcFirstLastPara="1" rIns="0" wrap="square" tIns="0">
            <a:noAutofit/>
          </a:bodyPr>
          <a:lstStyle>
            <a:lvl1pPr lvl="0" rtl="1" algn="r">
              <a:lnSpc>
                <a:spcPct val="100000"/>
              </a:lnSpc>
              <a:spcBef>
                <a:spcPts val="0"/>
              </a:spcBef>
              <a:spcAft>
                <a:spcPts val="0"/>
              </a:spcAft>
              <a:buClr>
                <a:schemeClr val="dk2"/>
              </a:buClr>
              <a:buSzPts val="4200"/>
              <a:buNone/>
              <a:defRPr sz="4200">
                <a:solidFill>
                  <a:schemeClr val="dk2"/>
                </a:solidFill>
              </a:defRPr>
            </a:lvl1pPr>
            <a:lvl2pPr lvl="1" rtl="1" algn="r">
              <a:lnSpc>
                <a:spcPct val="100000"/>
              </a:lnSpc>
              <a:spcBef>
                <a:spcPts val="0"/>
              </a:spcBef>
              <a:spcAft>
                <a:spcPts val="0"/>
              </a:spcAft>
              <a:buClr>
                <a:schemeClr val="dk2"/>
              </a:buClr>
              <a:buSzPts val="4200"/>
              <a:buNone/>
              <a:defRPr sz="4200">
                <a:solidFill>
                  <a:schemeClr val="dk2"/>
                </a:solidFill>
              </a:defRPr>
            </a:lvl2pPr>
            <a:lvl3pPr lvl="2" rtl="1" algn="r">
              <a:lnSpc>
                <a:spcPct val="100000"/>
              </a:lnSpc>
              <a:spcBef>
                <a:spcPts val="0"/>
              </a:spcBef>
              <a:spcAft>
                <a:spcPts val="0"/>
              </a:spcAft>
              <a:buClr>
                <a:schemeClr val="dk2"/>
              </a:buClr>
              <a:buSzPts val="4200"/>
              <a:buNone/>
              <a:defRPr sz="4200">
                <a:solidFill>
                  <a:schemeClr val="dk2"/>
                </a:solidFill>
              </a:defRPr>
            </a:lvl3pPr>
            <a:lvl4pPr lvl="3" rtl="1" algn="r">
              <a:lnSpc>
                <a:spcPct val="100000"/>
              </a:lnSpc>
              <a:spcBef>
                <a:spcPts val="0"/>
              </a:spcBef>
              <a:spcAft>
                <a:spcPts val="0"/>
              </a:spcAft>
              <a:buClr>
                <a:schemeClr val="dk2"/>
              </a:buClr>
              <a:buSzPts val="4200"/>
              <a:buNone/>
              <a:defRPr sz="4200">
                <a:solidFill>
                  <a:schemeClr val="dk2"/>
                </a:solidFill>
              </a:defRPr>
            </a:lvl4pPr>
            <a:lvl5pPr lvl="4" rtl="1" algn="r">
              <a:lnSpc>
                <a:spcPct val="100000"/>
              </a:lnSpc>
              <a:spcBef>
                <a:spcPts val="0"/>
              </a:spcBef>
              <a:spcAft>
                <a:spcPts val="0"/>
              </a:spcAft>
              <a:buClr>
                <a:schemeClr val="dk2"/>
              </a:buClr>
              <a:buSzPts val="4200"/>
              <a:buNone/>
              <a:defRPr sz="4200">
                <a:solidFill>
                  <a:schemeClr val="dk2"/>
                </a:solidFill>
              </a:defRPr>
            </a:lvl5pPr>
            <a:lvl6pPr lvl="5" rtl="1" algn="r">
              <a:lnSpc>
                <a:spcPct val="100000"/>
              </a:lnSpc>
              <a:spcBef>
                <a:spcPts val="0"/>
              </a:spcBef>
              <a:spcAft>
                <a:spcPts val="0"/>
              </a:spcAft>
              <a:buClr>
                <a:schemeClr val="dk2"/>
              </a:buClr>
              <a:buSzPts val="4200"/>
              <a:buNone/>
              <a:defRPr sz="4200">
                <a:solidFill>
                  <a:schemeClr val="dk2"/>
                </a:solidFill>
              </a:defRPr>
            </a:lvl6pPr>
            <a:lvl7pPr lvl="6" rtl="1" algn="r">
              <a:lnSpc>
                <a:spcPct val="100000"/>
              </a:lnSpc>
              <a:spcBef>
                <a:spcPts val="0"/>
              </a:spcBef>
              <a:spcAft>
                <a:spcPts val="0"/>
              </a:spcAft>
              <a:buClr>
                <a:schemeClr val="dk2"/>
              </a:buClr>
              <a:buSzPts val="4200"/>
              <a:buNone/>
              <a:defRPr sz="4200">
                <a:solidFill>
                  <a:schemeClr val="dk2"/>
                </a:solidFill>
              </a:defRPr>
            </a:lvl7pPr>
            <a:lvl8pPr lvl="7" rtl="1" algn="r">
              <a:lnSpc>
                <a:spcPct val="100000"/>
              </a:lnSpc>
              <a:spcBef>
                <a:spcPts val="0"/>
              </a:spcBef>
              <a:spcAft>
                <a:spcPts val="0"/>
              </a:spcAft>
              <a:buClr>
                <a:schemeClr val="dk2"/>
              </a:buClr>
              <a:buSzPts val="4200"/>
              <a:buNone/>
              <a:defRPr sz="4200">
                <a:solidFill>
                  <a:schemeClr val="dk2"/>
                </a:solidFill>
              </a:defRPr>
            </a:lvl8pPr>
            <a:lvl9pPr lvl="8" rtl="1" algn="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52"/>
          <p:cNvSpPr txBox="1"/>
          <p:nvPr>
            <p:ph idx="1" type="subTitle"/>
          </p:nvPr>
        </p:nvSpPr>
        <p:spPr>
          <a:xfrm>
            <a:off x="5024100" y="2571750"/>
            <a:ext cx="3374400" cy="2086800"/>
          </a:xfrm>
          <a:prstGeom prst="rect">
            <a:avLst/>
          </a:prstGeom>
          <a:noFill/>
          <a:ln>
            <a:noFill/>
          </a:ln>
        </p:spPr>
        <p:txBody>
          <a:bodyPr anchorCtr="0" anchor="t" bIns="0" lIns="0" spcFirstLastPara="1" rIns="0" wrap="square" tIns="0">
            <a:noAutofit/>
          </a:bodyPr>
          <a:lstStyle>
            <a:lvl1pPr lvl="0" rtl="1" algn="r">
              <a:lnSpc>
                <a:spcPct val="100000"/>
              </a:lnSpc>
              <a:spcBef>
                <a:spcPts val="0"/>
              </a:spcBef>
              <a:spcAft>
                <a:spcPts val="0"/>
              </a:spcAft>
              <a:buSzPts val="1500"/>
              <a:buNone/>
              <a:defRPr/>
            </a:lvl1pPr>
            <a:lvl2pPr lvl="1" rtl="1" algn="l">
              <a:lnSpc>
                <a:spcPct val="100000"/>
              </a:lnSpc>
              <a:spcBef>
                <a:spcPts val="0"/>
              </a:spcBef>
              <a:spcAft>
                <a:spcPts val="0"/>
              </a:spcAft>
              <a:buSzPts val="1500"/>
              <a:buNone/>
              <a:defRPr/>
            </a:lvl2pPr>
            <a:lvl3pPr lvl="2" rtl="1" algn="l">
              <a:lnSpc>
                <a:spcPct val="100000"/>
              </a:lnSpc>
              <a:spcBef>
                <a:spcPts val="0"/>
              </a:spcBef>
              <a:spcAft>
                <a:spcPts val="0"/>
              </a:spcAft>
              <a:buSzPts val="1500"/>
              <a:buNone/>
              <a:defRPr/>
            </a:lvl3pPr>
            <a:lvl4pPr lvl="3" rtl="1" algn="l">
              <a:lnSpc>
                <a:spcPct val="100000"/>
              </a:lnSpc>
              <a:spcBef>
                <a:spcPts val="0"/>
              </a:spcBef>
              <a:spcAft>
                <a:spcPts val="0"/>
              </a:spcAft>
              <a:buSzPts val="1500"/>
              <a:buNone/>
              <a:defRPr/>
            </a:lvl4pPr>
            <a:lvl5pPr lvl="4" rtl="1" algn="l">
              <a:lnSpc>
                <a:spcPct val="100000"/>
              </a:lnSpc>
              <a:spcBef>
                <a:spcPts val="0"/>
              </a:spcBef>
              <a:spcAft>
                <a:spcPts val="0"/>
              </a:spcAft>
              <a:buSzPts val="1500"/>
              <a:buNone/>
              <a:defRPr/>
            </a:lvl5pPr>
            <a:lvl6pPr lvl="5" rtl="1" algn="l">
              <a:lnSpc>
                <a:spcPct val="100000"/>
              </a:lnSpc>
              <a:spcBef>
                <a:spcPts val="0"/>
              </a:spcBef>
              <a:spcAft>
                <a:spcPts val="0"/>
              </a:spcAft>
              <a:buSzPts val="1500"/>
              <a:buNone/>
              <a:defRPr/>
            </a:lvl6pPr>
            <a:lvl7pPr lvl="6" rtl="1" algn="l">
              <a:lnSpc>
                <a:spcPct val="100000"/>
              </a:lnSpc>
              <a:spcBef>
                <a:spcPts val="0"/>
              </a:spcBef>
              <a:spcAft>
                <a:spcPts val="0"/>
              </a:spcAft>
              <a:buSzPts val="1500"/>
              <a:buNone/>
              <a:defRPr/>
            </a:lvl7pPr>
            <a:lvl8pPr lvl="7" rtl="1" algn="l">
              <a:lnSpc>
                <a:spcPct val="100000"/>
              </a:lnSpc>
              <a:spcBef>
                <a:spcPts val="0"/>
              </a:spcBef>
              <a:spcAft>
                <a:spcPts val="0"/>
              </a:spcAft>
              <a:buSzPts val="1500"/>
              <a:buNone/>
              <a:defRPr/>
            </a:lvl8pPr>
            <a:lvl9pPr lvl="8" rtl="1" algn="l">
              <a:lnSpc>
                <a:spcPct val="100000"/>
              </a:lnSpc>
              <a:spcBef>
                <a:spcPts val="0"/>
              </a:spcBef>
              <a:spcAft>
                <a:spcPts val="0"/>
              </a:spcAft>
              <a:buSzPts val="1500"/>
              <a:buNone/>
              <a:defRPr/>
            </a:lvl9pPr>
          </a:lstStyle>
          <a:p/>
        </p:txBody>
      </p:sp>
      <p:sp>
        <p:nvSpPr>
          <p:cNvPr id="47" name="Google Shape;47;p52"/>
          <p:cNvSpPr txBox="1"/>
          <p:nvPr>
            <p:ph idx="2" type="body"/>
          </p:nvPr>
        </p:nvSpPr>
        <p:spPr>
          <a:xfrm>
            <a:off x="540000" y="540000"/>
            <a:ext cx="3743700" cy="40635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2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cxnSp>
        <p:nvCxnSpPr>
          <p:cNvPr id="48" name="Google Shape;48;p52"/>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49" name="Google Shape;49;p52"/>
          <p:cNvSpPr/>
          <p:nvPr/>
        </p:nvSpPr>
        <p:spPr>
          <a:xfrm>
            <a:off x="8274467" y="9000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2"/>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2"/>
          <p:cNvSpPr/>
          <p:nvPr/>
        </p:nvSpPr>
        <p:spPr>
          <a:xfrm>
            <a:off x="9034498" y="1052375"/>
            <a:ext cx="261900" cy="261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2"/>
          <p:cNvSpPr/>
          <p:nvPr/>
        </p:nvSpPr>
        <p:spPr>
          <a:xfrm>
            <a:off x="167550" y="4181500"/>
            <a:ext cx="95700" cy="95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2"/>
          <p:cNvSpPr/>
          <p:nvPr/>
        </p:nvSpPr>
        <p:spPr>
          <a:xfrm>
            <a:off x="359050" y="4085800"/>
            <a:ext cx="95700" cy="95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2"/>
          <p:cNvSpPr/>
          <p:nvPr/>
        </p:nvSpPr>
        <p:spPr>
          <a:xfrm>
            <a:off x="263250" y="3979875"/>
            <a:ext cx="36000" cy="3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2"/>
          <p:cNvSpPr txBox="1"/>
          <p:nvPr>
            <p:ph idx="3" type="title"/>
          </p:nvPr>
        </p:nvSpPr>
        <p:spPr>
          <a:xfrm>
            <a:off x="8357675" y="591959"/>
            <a:ext cx="720000" cy="301800"/>
          </a:xfrm>
          <a:prstGeom prst="rect">
            <a:avLst/>
          </a:prstGeom>
          <a:noFill/>
          <a:ln>
            <a:noFill/>
          </a:ln>
        </p:spPr>
        <p:txBody>
          <a:bodyPr anchorCtr="0" anchor="b" bIns="0" lIns="0" spcFirstLastPara="1" rIns="0" wrap="square" tIns="0">
            <a:noAutofit/>
          </a:bodyPr>
          <a:lstStyle>
            <a:lvl1pPr lvl="0" rtl="1" algn="ctr">
              <a:lnSpc>
                <a:spcPct val="80000"/>
              </a:lnSpc>
              <a:spcBef>
                <a:spcPts val="0"/>
              </a:spcBef>
              <a:spcAft>
                <a:spcPts val="0"/>
              </a:spcAft>
              <a:buClr>
                <a:schemeClr val="accent1"/>
              </a:buClr>
              <a:buSzPts val="1400"/>
              <a:buNone/>
              <a:defRPr sz="1400">
                <a:solidFill>
                  <a:schemeClr val="dk2"/>
                </a:solidFill>
              </a:defRPr>
            </a:lvl1pPr>
            <a:lvl2pPr lvl="1" rtl="1" algn="ctr">
              <a:lnSpc>
                <a:spcPct val="80000"/>
              </a:lnSpc>
              <a:spcBef>
                <a:spcPts val="0"/>
              </a:spcBef>
              <a:spcAft>
                <a:spcPts val="0"/>
              </a:spcAft>
              <a:buClr>
                <a:schemeClr val="accent1"/>
              </a:buClr>
              <a:buSzPts val="1400"/>
              <a:buNone/>
              <a:defRPr sz="1400">
                <a:solidFill>
                  <a:schemeClr val="accent1"/>
                </a:solidFill>
              </a:defRPr>
            </a:lvl2pPr>
            <a:lvl3pPr lvl="2" rtl="1" algn="ctr">
              <a:lnSpc>
                <a:spcPct val="80000"/>
              </a:lnSpc>
              <a:spcBef>
                <a:spcPts val="0"/>
              </a:spcBef>
              <a:spcAft>
                <a:spcPts val="0"/>
              </a:spcAft>
              <a:buClr>
                <a:schemeClr val="accent1"/>
              </a:buClr>
              <a:buSzPts val="1400"/>
              <a:buNone/>
              <a:defRPr sz="1400">
                <a:solidFill>
                  <a:schemeClr val="accent1"/>
                </a:solidFill>
              </a:defRPr>
            </a:lvl3pPr>
            <a:lvl4pPr lvl="3" rtl="1" algn="ctr">
              <a:lnSpc>
                <a:spcPct val="80000"/>
              </a:lnSpc>
              <a:spcBef>
                <a:spcPts val="0"/>
              </a:spcBef>
              <a:spcAft>
                <a:spcPts val="0"/>
              </a:spcAft>
              <a:buClr>
                <a:schemeClr val="accent1"/>
              </a:buClr>
              <a:buSzPts val="1400"/>
              <a:buNone/>
              <a:defRPr sz="1400">
                <a:solidFill>
                  <a:schemeClr val="accent1"/>
                </a:solidFill>
              </a:defRPr>
            </a:lvl4pPr>
            <a:lvl5pPr lvl="4" rtl="1" algn="ctr">
              <a:lnSpc>
                <a:spcPct val="80000"/>
              </a:lnSpc>
              <a:spcBef>
                <a:spcPts val="0"/>
              </a:spcBef>
              <a:spcAft>
                <a:spcPts val="0"/>
              </a:spcAft>
              <a:buClr>
                <a:schemeClr val="accent1"/>
              </a:buClr>
              <a:buSzPts val="1400"/>
              <a:buNone/>
              <a:defRPr sz="1400">
                <a:solidFill>
                  <a:schemeClr val="accent1"/>
                </a:solidFill>
              </a:defRPr>
            </a:lvl5pPr>
            <a:lvl6pPr lvl="5" rtl="1" algn="ctr">
              <a:lnSpc>
                <a:spcPct val="80000"/>
              </a:lnSpc>
              <a:spcBef>
                <a:spcPts val="0"/>
              </a:spcBef>
              <a:spcAft>
                <a:spcPts val="0"/>
              </a:spcAft>
              <a:buClr>
                <a:schemeClr val="accent1"/>
              </a:buClr>
              <a:buSzPts val="1400"/>
              <a:buNone/>
              <a:defRPr sz="1400">
                <a:solidFill>
                  <a:schemeClr val="accent1"/>
                </a:solidFill>
              </a:defRPr>
            </a:lvl6pPr>
            <a:lvl7pPr lvl="6" rtl="1" algn="ctr">
              <a:lnSpc>
                <a:spcPct val="80000"/>
              </a:lnSpc>
              <a:spcBef>
                <a:spcPts val="0"/>
              </a:spcBef>
              <a:spcAft>
                <a:spcPts val="0"/>
              </a:spcAft>
              <a:buClr>
                <a:schemeClr val="accent1"/>
              </a:buClr>
              <a:buSzPts val="1400"/>
              <a:buNone/>
              <a:defRPr sz="1400">
                <a:solidFill>
                  <a:schemeClr val="accent1"/>
                </a:solidFill>
              </a:defRPr>
            </a:lvl7pPr>
            <a:lvl8pPr lvl="7" rtl="1" algn="ctr">
              <a:lnSpc>
                <a:spcPct val="80000"/>
              </a:lnSpc>
              <a:spcBef>
                <a:spcPts val="0"/>
              </a:spcBef>
              <a:spcAft>
                <a:spcPts val="0"/>
              </a:spcAft>
              <a:buClr>
                <a:schemeClr val="accent1"/>
              </a:buClr>
              <a:buSzPts val="1400"/>
              <a:buNone/>
              <a:defRPr sz="1400">
                <a:solidFill>
                  <a:schemeClr val="accent1"/>
                </a:solidFill>
              </a:defRPr>
            </a:lvl8pPr>
            <a:lvl9pPr lvl="8" rtl="1" algn="ctr">
              <a:lnSpc>
                <a:spcPct val="80000"/>
              </a:lnSpc>
              <a:spcBef>
                <a:spcPts val="0"/>
              </a:spcBef>
              <a:spcAft>
                <a:spcPts val="0"/>
              </a:spcAft>
              <a:buClr>
                <a:schemeClr val="accent1"/>
              </a:buClr>
              <a:buSzPts val="1400"/>
              <a:buNone/>
              <a:defRPr sz="14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הצגת נושאי השיעור">
  <p:cSld name="1_שקף הצגת נושאי השיעור">
    <p:bg>
      <p:bgPr>
        <a:solidFill>
          <a:schemeClr val="accent1"/>
        </a:solidFill>
      </p:bgPr>
    </p:bg>
    <p:spTree>
      <p:nvGrpSpPr>
        <p:cNvPr id="56" name="Shape 56"/>
        <p:cNvGrpSpPr/>
        <p:nvPr/>
      </p:nvGrpSpPr>
      <p:grpSpPr>
        <a:xfrm>
          <a:off x="0" y="0"/>
          <a:ext cx="0" cy="0"/>
          <a:chOff x="0" y="0"/>
          <a:chExt cx="0" cy="0"/>
        </a:xfrm>
      </p:grpSpPr>
      <p:pic>
        <p:nvPicPr>
          <p:cNvPr descr="תמונה שמכילה שחור, לבן, מחשב, כהה&#10;&#10;התיאור נוצר באופן אוטומטי" id="57" name="Google Shape;57;p53"/>
          <p:cNvPicPr preferRelativeResize="0"/>
          <p:nvPr/>
        </p:nvPicPr>
        <p:blipFill rotWithShape="1">
          <a:blip r:embed="rId2">
            <a:alphaModFix amt="64000"/>
          </a:blip>
          <a:srcRect b="0" l="0" r="0" t="0"/>
          <a:stretch/>
        </p:blipFill>
        <p:spPr>
          <a:xfrm>
            <a:off x="0" y="0"/>
            <a:ext cx="9144000" cy="5143500"/>
          </a:xfrm>
          <a:prstGeom prst="rect">
            <a:avLst/>
          </a:prstGeom>
          <a:noFill/>
          <a:ln>
            <a:noFill/>
          </a:ln>
        </p:spPr>
      </p:pic>
      <p:sp>
        <p:nvSpPr>
          <p:cNvPr id="58" name="Google Shape;58;p53"/>
          <p:cNvSpPr/>
          <p:nvPr/>
        </p:nvSpPr>
        <p:spPr>
          <a:xfrm>
            <a:off x="-7975" y="3428950"/>
            <a:ext cx="9152100" cy="173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3"/>
          <p:cNvSpPr txBox="1"/>
          <p:nvPr>
            <p:ph type="ctrTitle"/>
          </p:nvPr>
        </p:nvSpPr>
        <p:spPr>
          <a:xfrm>
            <a:off x="3598550" y="1423130"/>
            <a:ext cx="5005500" cy="1454700"/>
          </a:xfrm>
          <a:prstGeom prst="rect">
            <a:avLst/>
          </a:prstGeom>
          <a:noFill/>
          <a:ln>
            <a:noFill/>
          </a:ln>
        </p:spPr>
        <p:txBody>
          <a:bodyPr anchorCtr="0" anchor="t" bIns="0" lIns="0" spcFirstLastPara="1" rIns="0" wrap="square" tIns="0">
            <a:noAutofit/>
          </a:bodyPr>
          <a:lstStyle>
            <a:lvl1pPr lvl="0" algn="r">
              <a:lnSpc>
                <a:spcPct val="8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cxnSp>
        <p:nvCxnSpPr>
          <p:cNvPr id="60" name="Google Shape;60;p53"/>
          <p:cNvCxnSpPr/>
          <p:nvPr/>
        </p:nvCxnSpPr>
        <p:spPr>
          <a:xfrm rot="10800000">
            <a:off x="-7975" y="4108825"/>
            <a:ext cx="9144000" cy="0"/>
          </a:xfrm>
          <a:prstGeom prst="straightConnector1">
            <a:avLst/>
          </a:prstGeom>
          <a:noFill/>
          <a:ln cap="flat" cmpd="sng" w="19050">
            <a:solidFill>
              <a:schemeClr val="accent1"/>
            </a:solidFill>
            <a:prstDash val="solid"/>
            <a:round/>
            <a:headEnd len="sm" w="sm" type="none"/>
            <a:tailEnd len="sm" w="sm" type="none"/>
          </a:ln>
        </p:spPr>
      </p:cxnSp>
      <p:sp>
        <p:nvSpPr>
          <p:cNvPr id="61" name="Google Shape;61;p53"/>
          <p:cNvSpPr txBox="1"/>
          <p:nvPr>
            <p:ph idx="1" type="subTitle"/>
          </p:nvPr>
        </p:nvSpPr>
        <p:spPr>
          <a:xfrm>
            <a:off x="3598550" y="1021224"/>
            <a:ext cx="5005500" cy="323278"/>
          </a:xfrm>
          <a:prstGeom prst="rect">
            <a:avLst/>
          </a:prstGeom>
          <a:noFill/>
          <a:ln>
            <a:noFill/>
          </a:ln>
        </p:spPr>
        <p:txBody>
          <a:bodyPr anchorCtr="0" anchor="b" bIns="0" lIns="0" spcFirstLastPara="1" rIns="0" wrap="square" tIns="0">
            <a:noAutofit/>
          </a:bodyPr>
          <a:lstStyle>
            <a:lvl1pPr lvl="0" rtl="1" algn="r">
              <a:lnSpc>
                <a:spcPct val="100000"/>
              </a:lnSpc>
              <a:spcBef>
                <a:spcPts val="0"/>
              </a:spcBef>
              <a:spcAft>
                <a:spcPts val="0"/>
              </a:spcAft>
              <a:buSzPts val="1500"/>
              <a:buChar char="●"/>
              <a:defRPr b="0" sz="3200">
                <a:solidFill>
                  <a:schemeClr val="lt1"/>
                </a:solidFill>
              </a:defRPr>
            </a:lvl1pPr>
            <a:lvl2pPr lvl="1" rtl="1" algn="l">
              <a:lnSpc>
                <a:spcPct val="100000"/>
              </a:lnSpc>
              <a:spcBef>
                <a:spcPts val="1000"/>
              </a:spcBef>
              <a:spcAft>
                <a:spcPts val="0"/>
              </a:spcAft>
              <a:buSzPts val="1500"/>
              <a:buChar char="○"/>
              <a:defRPr/>
            </a:lvl2pPr>
            <a:lvl3pPr lvl="2" rtl="1" algn="l">
              <a:lnSpc>
                <a:spcPct val="100000"/>
              </a:lnSpc>
              <a:spcBef>
                <a:spcPts val="1000"/>
              </a:spcBef>
              <a:spcAft>
                <a:spcPts val="0"/>
              </a:spcAft>
              <a:buSzPts val="1500"/>
              <a:buChar char="■"/>
              <a:defRPr/>
            </a:lvl3pPr>
            <a:lvl4pPr lvl="3" rtl="1" algn="l">
              <a:lnSpc>
                <a:spcPct val="100000"/>
              </a:lnSpc>
              <a:spcBef>
                <a:spcPts val="1000"/>
              </a:spcBef>
              <a:spcAft>
                <a:spcPts val="0"/>
              </a:spcAft>
              <a:buSzPts val="1500"/>
              <a:buChar char="●"/>
              <a:defRPr/>
            </a:lvl4pPr>
            <a:lvl5pPr lvl="4" rtl="1" algn="l">
              <a:lnSpc>
                <a:spcPct val="100000"/>
              </a:lnSpc>
              <a:spcBef>
                <a:spcPts val="1000"/>
              </a:spcBef>
              <a:spcAft>
                <a:spcPts val="0"/>
              </a:spcAft>
              <a:buSzPts val="1500"/>
              <a:buChar char="○"/>
              <a:defRPr/>
            </a:lvl5pPr>
            <a:lvl6pPr lvl="5" rtl="1" algn="l">
              <a:lnSpc>
                <a:spcPct val="100000"/>
              </a:lnSpc>
              <a:spcBef>
                <a:spcPts val="1000"/>
              </a:spcBef>
              <a:spcAft>
                <a:spcPts val="0"/>
              </a:spcAft>
              <a:buSzPts val="1500"/>
              <a:buChar char="■"/>
              <a:defRPr/>
            </a:lvl6pPr>
            <a:lvl7pPr lvl="6" rtl="1" algn="l">
              <a:lnSpc>
                <a:spcPct val="100000"/>
              </a:lnSpc>
              <a:spcBef>
                <a:spcPts val="1000"/>
              </a:spcBef>
              <a:spcAft>
                <a:spcPts val="0"/>
              </a:spcAft>
              <a:buSzPts val="1500"/>
              <a:buChar char="●"/>
              <a:defRPr/>
            </a:lvl7pPr>
            <a:lvl8pPr lvl="7" rtl="1" algn="l">
              <a:lnSpc>
                <a:spcPct val="100000"/>
              </a:lnSpc>
              <a:spcBef>
                <a:spcPts val="1000"/>
              </a:spcBef>
              <a:spcAft>
                <a:spcPts val="0"/>
              </a:spcAft>
              <a:buSzPts val="1500"/>
              <a:buChar char="○"/>
              <a:defRPr/>
            </a:lvl8pPr>
            <a:lvl9pPr lvl="8" rtl="1" algn="l">
              <a:lnSpc>
                <a:spcPct val="100000"/>
              </a:lnSpc>
              <a:spcBef>
                <a:spcPts val="1000"/>
              </a:spcBef>
              <a:spcAft>
                <a:spcPts val="1000"/>
              </a:spcAft>
              <a:buSzPts val="1500"/>
              <a:buChar char="■"/>
              <a:defRPr/>
            </a:lvl9pPr>
          </a:lstStyle>
          <a:p/>
        </p:txBody>
      </p:sp>
      <p:sp>
        <p:nvSpPr>
          <p:cNvPr id="62" name="Google Shape;62;p53"/>
          <p:cNvSpPr/>
          <p:nvPr>
            <p:ph idx="2" type="pic"/>
          </p:nvPr>
        </p:nvSpPr>
        <p:spPr>
          <a:xfrm>
            <a:off x="284163" y="684213"/>
            <a:ext cx="3074987" cy="2268537"/>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תוכן עם פינה" type="tx">
  <p:cSld name="TITLE_AND_BODY">
    <p:spTree>
      <p:nvGrpSpPr>
        <p:cNvPr id="63" name="Shape 63"/>
        <p:cNvGrpSpPr/>
        <p:nvPr/>
      </p:nvGrpSpPr>
      <p:grpSpPr>
        <a:xfrm>
          <a:off x="0" y="0"/>
          <a:ext cx="0" cy="0"/>
          <a:chOff x="0" y="0"/>
          <a:chExt cx="0" cy="0"/>
        </a:xfrm>
      </p:grpSpPr>
      <p:sp>
        <p:nvSpPr>
          <p:cNvPr id="64" name="Google Shape;64;p54"/>
          <p:cNvSpPr/>
          <p:nvPr/>
        </p:nvSpPr>
        <p:spPr>
          <a:xfrm>
            <a:off x="8876875" y="0"/>
            <a:ext cx="26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54"/>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66" name="Google Shape;66;p54"/>
          <p:cNvSpPr txBox="1"/>
          <p:nvPr>
            <p:ph idx="1" type="body"/>
          </p:nvPr>
        </p:nvSpPr>
        <p:spPr>
          <a:xfrm>
            <a:off x="540000" y="1485125"/>
            <a:ext cx="8064000" cy="3118200"/>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67" name="Google Shape;67;p54"/>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sp>
        <p:nvSpPr>
          <p:cNvPr id="68" name="Google Shape;68;p54"/>
          <p:cNvSpPr/>
          <p:nvPr/>
        </p:nvSpPr>
        <p:spPr>
          <a:xfrm>
            <a:off x="7907274" y="-110175"/>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4"/>
          <p:cNvSpPr/>
          <p:nvPr/>
        </p:nvSpPr>
        <p:spPr>
          <a:xfrm>
            <a:off x="8274467" y="9000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4"/>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4"/>
          <p:cNvSpPr/>
          <p:nvPr/>
        </p:nvSpPr>
        <p:spPr>
          <a:xfrm>
            <a:off x="151600" y="4468275"/>
            <a:ext cx="612600" cy="61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4"/>
          <p:cNvSpPr txBox="1"/>
          <p:nvPr>
            <p:ph idx="2" type="title"/>
          </p:nvPr>
        </p:nvSpPr>
        <p:spPr>
          <a:xfrm>
            <a:off x="8357675" y="596765"/>
            <a:ext cx="720000" cy="301800"/>
          </a:xfrm>
          <a:prstGeom prst="rect">
            <a:avLst/>
          </a:prstGeom>
          <a:noFill/>
          <a:ln>
            <a:noFill/>
          </a:ln>
        </p:spPr>
        <p:txBody>
          <a:bodyPr anchorCtr="0" anchor="b" bIns="0" lIns="0" spcFirstLastPara="1" rIns="0" wrap="square" tIns="0">
            <a:noAutofit/>
          </a:bodyPr>
          <a:lstStyle>
            <a:lvl1pPr lvl="0" rtl="1" algn="ctr">
              <a:lnSpc>
                <a:spcPct val="80000"/>
              </a:lnSpc>
              <a:spcBef>
                <a:spcPts val="0"/>
              </a:spcBef>
              <a:spcAft>
                <a:spcPts val="0"/>
              </a:spcAft>
              <a:buClr>
                <a:schemeClr val="accent1"/>
              </a:buClr>
              <a:buSzPts val="1400"/>
              <a:buNone/>
              <a:defRPr sz="1200">
                <a:solidFill>
                  <a:schemeClr val="dk2"/>
                </a:solidFill>
              </a:defRPr>
            </a:lvl1pPr>
            <a:lvl2pPr lvl="1" rtl="1" algn="ctr">
              <a:lnSpc>
                <a:spcPct val="80000"/>
              </a:lnSpc>
              <a:spcBef>
                <a:spcPts val="0"/>
              </a:spcBef>
              <a:spcAft>
                <a:spcPts val="0"/>
              </a:spcAft>
              <a:buClr>
                <a:schemeClr val="accent1"/>
              </a:buClr>
              <a:buSzPts val="1400"/>
              <a:buNone/>
              <a:defRPr sz="1400">
                <a:solidFill>
                  <a:schemeClr val="accent1"/>
                </a:solidFill>
              </a:defRPr>
            </a:lvl2pPr>
            <a:lvl3pPr lvl="2" rtl="1" algn="ctr">
              <a:lnSpc>
                <a:spcPct val="80000"/>
              </a:lnSpc>
              <a:spcBef>
                <a:spcPts val="0"/>
              </a:spcBef>
              <a:spcAft>
                <a:spcPts val="0"/>
              </a:spcAft>
              <a:buClr>
                <a:schemeClr val="accent1"/>
              </a:buClr>
              <a:buSzPts val="1400"/>
              <a:buNone/>
              <a:defRPr sz="1400">
                <a:solidFill>
                  <a:schemeClr val="accent1"/>
                </a:solidFill>
              </a:defRPr>
            </a:lvl3pPr>
            <a:lvl4pPr lvl="3" rtl="1" algn="ctr">
              <a:lnSpc>
                <a:spcPct val="80000"/>
              </a:lnSpc>
              <a:spcBef>
                <a:spcPts val="0"/>
              </a:spcBef>
              <a:spcAft>
                <a:spcPts val="0"/>
              </a:spcAft>
              <a:buClr>
                <a:schemeClr val="accent1"/>
              </a:buClr>
              <a:buSzPts val="1400"/>
              <a:buNone/>
              <a:defRPr sz="1400">
                <a:solidFill>
                  <a:schemeClr val="accent1"/>
                </a:solidFill>
              </a:defRPr>
            </a:lvl4pPr>
            <a:lvl5pPr lvl="4" rtl="1" algn="ctr">
              <a:lnSpc>
                <a:spcPct val="80000"/>
              </a:lnSpc>
              <a:spcBef>
                <a:spcPts val="0"/>
              </a:spcBef>
              <a:spcAft>
                <a:spcPts val="0"/>
              </a:spcAft>
              <a:buClr>
                <a:schemeClr val="accent1"/>
              </a:buClr>
              <a:buSzPts val="1400"/>
              <a:buNone/>
              <a:defRPr sz="1400">
                <a:solidFill>
                  <a:schemeClr val="accent1"/>
                </a:solidFill>
              </a:defRPr>
            </a:lvl5pPr>
            <a:lvl6pPr lvl="5" rtl="1" algn="ctr">
              <a:lnSpc>
                <a:spcPct val="80000"/>
              </a:lnSpc>
              <a:spcBef>
                <a:spcPts val="0"/>
              </a:spcBef>
              <a:spcAft>
                <a:spcPts val="0"/>
              </a:spcAft>
              <a:buClr>
                <a:schemeClr val="accent1"/>
              </a:buClr>
              <a:buSzPts val="1400"/>
              <a:buNone/>
              <a:defRPr sz="1400">
                <a:solidFill>
                  <a:schemeClr val="accent1"/>
                </a:solidFill>
              </a:defRPr>
            </a:lvl6pPr>
            <a:lvl7pPr lvl="6" rtl="1" algn="ctr">
              <a:lnSpc>
                <a:spcPct val="80000"/>
              </a:lnSpc>
              <a:spcBef>
                <a:spcPts val="0"/>
              </a:spcBef>
              <a:spcAft>
                <a:spcPts val="0"/>
              </a:spcAft>
              <a:buClr>
                <a:schemeClr val="accent1"/>
              </a:buClr>
              <a:buSzPts val="1400"/>
              <a:buNone/>
              <a:defRPr sz="1400">
                <a:solidFill>
                  <a:schemeClr val="accent1"/>
                </a:solidFill>
              </a:defRPr>
            </a:lvl7pPr>
            <a:lvl8pPr lvl="7" rtl="1" algn="ctr">
              <a:lnSpc>
                <a:spcPct val="80000"/>
              </a:lnSpc>
              <a:spcBef>
                <a:spcPts val="0"/>
              </a:spcBef>
              <a:spcAft>
                <a:spcPts val="0"/>
              </a:spcAft>
              <a:buClr>
                <a:schemeClr val="accent1"/>
              </a:buClr>
              <a:buSzPts val="1400"/>
              <a:buNone/>
              <a:defRPr sz="1400">
                <a:solidFill>
                  <a:schemeClr val="accent1"/>
                </a:solidFill>
              </a:defRPr>
            </a:lvl8pPr>
            <a:lvl9pPr lvl="8" rtl="1" algn="ctr">
              <a:lnSpc>
                <a:spcPct val="80000"/>
              </a:lnSpc>
              <a:spcBef>
                <a:spcPts val="0"/>
              </a:spcBef>
              <a:spcAft>
                <a:spcPts val="0"/>
              </a:spcAft>
              <a:buClr>
                <a:schemeClr val="accent1"/>
              </a:buClr>
              <a:buSzPts val="1400"/>
              <a:buNone/>
              <a:defRPr sz="1400">
                <a:solidFill>
                  <a:schemeClr val="accent1"/>
                </a:solidFill>
              </a:defRPr>
            </a:lvl9pPr>
          </a:lstStyle>
          <a:p/>
        </p:txBody>
      </p:sp>
      <p:sp>
        <p:nvSpPr>
          <p:cNvPr id="73" name="Google Shape;73;p54"/>
          <p:cNvSpPr/>
          <p:nvPr/>
        </p:nvSpPr>
        <p:spPr>
          <a:xfrm>
            <a:off x="167550" y="3689175"/>
            <a:ext cx="95700" cy="95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4"/>
          <p:cNvSpPr/>
          <p:nvPr/>
        </p:nvSpPr>
        <p:spPr>
          <a:xfrm>
            <a:off x="359050" y="3593475"/>
            <a:ext cx="95700" cy="9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4"/>
          <p:cNvSpPr/>
          <p:nvPr/>
        </p:nvSpPr>
        <p:spPr>
          <a:xfrm>
            <a:off x="8209075" y="191625"/>
            <a:ext cx="36000" cy="36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הצגת נושאי השיעור">
  <p:cSld name="1_שקף הצגת נושאי השיעור 2">
    <p:bg>
      <p:bgPr>
        <a:solidFill>
          <a:schemeClr val="accent1"/>
        </a:solidFill>
      </p:bgPr>
    </p:bg>
    <p:spTree>
      <p:nvGrpSpPr>
        <p:cNvPr id="76" name="Shape 76"/>
        <p:cNvGrpSpPr/>
        <p:nvPr/>
      </p:nvGrpSpPr>
      <p:grpSpPr>
        <a:xfrm>
          <a:off x="0" y="0"/>
          <a:ext cx="0" cy="0"/>
          <a:chOff x="0" y="0"/>
          <a:chExt cx="0" cy="0"/>
        </a:xfrm>
      </p:grpSpPr>
      <p:pic>
        <p:nvPicPr>
          <p:cNvPr descr="תמונה שמכילה שחור, לבן, מחשב, כהה&#10;&#10;התיאור נוצר באופן אוטומטי" id="77" name="Google Shape;77;p55"/>
          <p:cNvPicPr preferRelativeResize="0"/>
          <p:nvPr/>
        </p:nvPicPr>
        <p:blipFill rotWithShape="1">
          <a:blip r:embed="rId2">
            <a:alphaModFix amt="64000"/>
          </a:blip>
          <a:srcRect b="0" l="0" r="0" t="0"/>
          <a:stretch/>
        </p:blipFill>
        <p:spPr>
          <a:xfrm>
            <a:off x="0" y="0"/>
            <a:ext cx="9144000" cy="5143500"/>
          </a:xfrm>
          <a:prstGeom prst="rect">
            <a:avLst/>
          </a:prstGeom>
          <a:noFill/>
          <a:ln>
            <a:noFill/>
          </a:ln>
        </p:spPr>
      </p:pic>
      <p:sp>
        <p:nvSpPr>
          <p:cNvPr id="78" name="Google Shape;78;p55"/>
          <p:cNvSpPr/>
          <p:nvPr/>
        </p:nvSpPr>
        <p:spPr>
          <a:xfrm>
            <a:off x="-7975" y="-1"/>
            <a:ext cx="9152100" cy="3278293"/>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55"/>
          <p:cNvCxnSpPr/>
          <p:nvPr/>
        </p:nvCxnSpPr>
        <p:spPr>
          <a:xfrm rot="10800000">
            <a:off x="-7975" y="4108825"/>
            <a:ext cx="9144000" cy="0"/>
          </a:xfrm>
          <a:prstGeom prst="straightConnector1">
            <a:avLst/>
          </a:prstGeom>
          <a:noFill/>
          <a:ln cap="flat" cmpd="sng" w="19050">
            <a:solidFill>
              <a:schemeClr val="accent1"/>
            </a:solidFill>
            <a:prstDash val="solid"/>
            <a:round/>
            <a:headEnd len="sm" w="sm" type="none"/>
            <a:tailEnd len="sm" w="sm" type="none"/>
          </a:ln>
        </p:spPr>
      </p:cxnSp>
      <p:sp>
        <p:nvSpPr>
          <p:cNvPr id="80" name="Google Shape;80;p55"/>
          <p:cNvSpPr/>
          <p:nvPr/>
        </p:nvSpPr>
        <p:spPr>
          <a:xfrm>
            <a:off x="8876875" y="0"/>
            <a:ext cx="26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55"/>
          <p:cNvCxnSpPr/>
          <p:nvPr/>
        </p:nvCxnSpPr>
        <p:spPr>
          <a:xfrm>
            <a:off x="8876884" y="-71800"/>
            <a:ext cx="0" cy="5258100"/>
          </a:xfrm>
          <a:prstGeom prst="straightConnector1">
            <a:avLst/>
          </a:prstGeom>
          <a:noFill/>
          <a:ln cap="flat" cmpd="sng" w="19050">
            <a:solidFill>
              <a:schemeClr val="accent1"/>
            </a:solidFill>
            <a:prstDash val="solid"/>
            <a:round/>
            <a:headEnd len="sm" w="sm" type="none"/>
            <a:tailEnd len="sm" w="sm" type="none"/>
          </a:ln>
        </p:spPr>
      </p:cxnSp>
      <p:sp>
        <p:nvSpPr>
          <p:cNvPr id="82" name="Google Shape;82;p55"/>
          <p:cNvSpPr/>
          <p:nvPr/>
        </p:nvSpPr>
        <p:spPr>
          <a:xfrm>
            <a:off x="7907274" y="-110175"/>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5"/>
          <p:cNvSpPr/>
          <p:nvPr/>
        </p:nvSpPr>
        <p:spPr>
          <a:xfrm>
            <a:off x="8274467" y="9000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5"/>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5"/>
          <p:cNvSpPr/>
          <p:nvPr/>
        </p:nvSpPr>
        <p:spPr>
          <a:xfrm>
            <a:off x="151600" y="4468275"/>
            <a:ext cx="612600" cy="612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5"/>
          <p:cNvSpPr/>
          <p:nvPr/>
        </p:nvSpPr>
        <p:spPr>
          <a:xfrm>
            <a:off x="167550" y="3689175"/>
            <a:ext cx="95700" cy="95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5"/>
          <p:cNvSpPr/>
          <p:nvPr/>
        </p:nvSpPr>
        <p:spPr>
          <a:xfrm>
            <a:off x="359050" y="3593475"/>
            <a:ext cx="95700" cy="95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5"/>
          <p:cNvSpPr/>
          <p:nvPr/>
        </p:nvSpPr>
        <p:spPr>
          <a:xfrm>
            <a:off x="8209075" y="191625"/>
            <a:ext cx="36000" cy="36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5"/>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90" name="Google Shape;90;p55"/>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pic>
        <p:nvPicPr>
          <p:cNvPr id="91" name="Google Shape;91;p55"/>
          <p:cNvPicPr preferRelativeResize="0"/>
          <p:nvPr/>
        </p:nvPicPr>
        <p:blipFill rotWithShape="1">
          <a:blip r:embed="rId3">
            <a:alphaModFix/>
          </a:blip>
          <a:srcRect b="0" l="0" r="0" t="0"/>
          <a:stretch/>
        </p:blipFill>
        <p:spPr>
          <a:xfrm>
            <a:off x="415168" y="1198250"/>
            <a:ext cx="3192453" cy="3821756"/>
          </a:xfrm>
          <a:prstGeom prst="rect">
            <a:avLst/>
          </a:prstGeom>
          <a:noFill/>
          <a:ln>
            <a:noFill/>
          </a:ln>
        </p:spPr>
      </p:pic>
      <p:grpSp>
        <p:nvGrpSpPr>
          <p:cNvPr id="92" name="Google Shape;92;p55"/>
          <p:cNvGrpSpPr/>
          <p:nvPr/>
        </p:nvGrpSpPr>
        <p:grpSpPr>
          <a:xfrm>
            <a:off x="8409270" y="128442"/>
            <a:ext cx="871167" cy="722422"/>
            <a:chOff x="6633830" y="3268015"/>
            <a:chExt cx="871167" cy="722422"/>
          </a:xfrm>
        </p:grpSpPr>
        <p:grpSp>
          <p:nvGrpSpPr>
            <p:cNvPr id="93" name="Google Shape;93;p55"/>
            <p:cNvGrpSpPr/>
            <p:nvPr/>
          </p:nvGrpSpPr>
          <p:grpSpPr>
            <a:xfrm>
              <a:off x="6720642" y="3268015"/>
              <a:ext cx="784355" cy="313328"/>
              <a:chOff x="6720642" y="3268015"/>
              <a:chExt cx="784355" cy="313328"/>
            </a:xfrm>
          </p:grpSpPr>
          <p:sp>
            <p:nvSpPr>
              <p:cNvPr id="94" name="Google Shape;94;p55"/>
              <p:cNvSpPr/>
              <p:nvPr/>
            </p:nvSpPr>
            <p:spPr>
              <a:xfrm>
                <a:off x="6786063" y="3268015"/>
                <a:ext cx="46827" cy="46827"/>
              </a:xfrm>
              <a:custGeom>
                <a:rect b="b" l="l" r="r" t="t"/>
                <a:pathLst>
                  <a:path extrusionOk="0" h="46827" w="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55"/>
              <p:cNvSpPr/>
              <p:nvPr/>
            </p:nvSpPr>
            <p:spPr>
              <a:xfrm>
                <a:off x="7348407" y="3490444"/>
                <a:ext cx="28922" cy="28922"/>
              </a:xfrm>
              <a:custGeom>
                <a:rect b="b" l="l" r="r" t="t"/>
                <a:pathLst>
                  <a:path extrusionOk="0" h="28922" w="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55"/>
              <p:cNvSpPr/>
              <p:nvPr/>
            </p:nvSpPr>
            <p:spPr>
              <a:xfrm>
                <a:off x="6720642" y="3326549"/>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55"/>
              <p:cNvSpPr/>
              <p:nvPr/>
            </p:nvSpPr>
            <p:spPr>
              <a:xfrm>
                <a:off x="7403079" y="3433287"/>
                <a:ext cx="23413" cy="23413"/>
              </a:xfrm>
              <a:custGeom>
                <a:rect b="b" l="l" r="r" t="t"/>
                <a:pathLst>
                  <a:path extrusionOk="0" h="23413" w="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55"/>
              <p:cNvSpPr/>
              <p:nvPr/>
            </p:nvSpPr>
            <p:spPr>
              <a:xfrm>
                <a:off x="7447152" y="3523498"/>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9" name="Google Shape;99;p55"/>
            <p:cNvGrpSpPr/>
            <p:nvPr/>
          </p:nvGrpSpPr>
          <p:grpSpPr>
            <a:xfrm>
              <a:off x="6633830" y="3359558"/>
              <a:ext cx="720604" cy="630879"/>
              <a:chOff x="6633830" y="3359558"/>
              <a:chExt cx="720604" cy="630879"/>
            </a:xfrm>
          </p:grpSpPr>
          <p:sp>
            <p:nvSpPr>
              <p:cNvPr id="100" name="Google Shape;100;p55"/>
              <p:cNvSpPr/>
              <p:nvPr/>
            </p:nvSpPr>
            <p:spPr>
              <a:xfrm>
                <a:off x="6633830" y="3359558"/>
                <a:ext cx="720604" cy="630879"/>
              </a:xfrm>
              <a:custGeom>
                <a:rect b="b" l="l" r="r" t="t"/>
                <a:pathLst>
                  <a:path extrusionOk="0" h="630879" w="720604">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lt1"/>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 name="Google Shape;101;p55"/>
              <p:cNvSpPr/>
              <p:nvPr/>
            </p:nvSpPr>
            <p:spPr>
              <a:xfrm>
                <a:off x="6765403" y="368463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55"/>
              <p:cNvSpPr/>
              <p:nvPr/>
            </p:nvSpPr>
            <p:spPr>
              <a:xfrm>
                <a:off x="7150350" y="3603380"/>
                <a:ext cx="46827" cy="10329"/>
              </a:xfrm>
              <a:custGeom>
                <a:rect b="b" l="l" r="r" t="t"/>
                <a:pathLst>
                  <a:path extrusionOk="0" h="10329" w="46827">
                    <a:moveTo>
                      <a:pt x="0" y="10330"/>
                    </a:moveTo>
                    <a:lnTo>
                      <a:pt x="46827"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55"/>
              <p:cNvSpPr/>
              <p:nvPr/>
            </p:nvSpPr>
            <p:spPr>
              <a:xfrm>
                <a:off x="6850794" y="385610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55"/>
              <p:cNvSpPr/>
              <p:nvPr/>
            </p:nvSpPr>
            <p:spPr>
              <a:xfrm>
                <a:off x="6901753" y="3632303"/>
                <a:ext cx="159763" cy="33743"/>
              </a:xfrm>
              <a:custGeom>
                <a:rect b="b" l="l" r="r" t="t"/>
                <a:pathLst>
                  <a:path extrusionOk="0" h="33743" w="159763">
                    <a:moveTo>
                      <a:pt x="0" y="33743"/>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55"/>
              <p:cNvSpPr/>
              <p:nvPr/>
            </p:nvSpPr>
            <p:spPr>
              <a:xfrm>
                <a:off x="6980946" y="3805150"/>
                <a:ext cx="159763" cy="33054"/>
              </a:xfrm>
              <a:custGeom>
                <a:rect b="b" l="l" r="r" t="t"/>
                <a:pathLst>
                  <a:path extrusionOk="0" h="33054" w="159763">
                    <a:moveTo>
                      <a:pt x="0" y="33055"/>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55"/>
              <p:cNvSpPr/>
              <p:nvPr/>
            </p:nvSpPr>
            <p:spPr>
              <a:xfrm>
                <a:off x="6832201" y="3725268"/>
                <a:ext cx="236201" cy="50270"/>
              </a:xfrm>
              <a:custGeom>
                <a:rect b="b" l="l" r="r" t="t"/>
                <a:pathLst>
                  <a:path extrusionOk="0" h="50270" w="236201">
                    <a:moveTo>
                      <a:pt x="0" y="50270"/>
                    </a:moveTo>
                    <a:lnTo>
                      <a:pt x="236202" y="0"/>
                    </a:lnTo>
                  </a:path>
                </a:pathLst>
              </a:custGeom>
              <a:noFill/>
              <a:ln cap="rnd" cmpd="sng" w="683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55"/>
              <p:cNvSpPr/>
              <p:nvPr/>
            </p:nvSpPr>
            <p:spPr>
              <a:xfrm>
                <a:off x="6636317" y="3360669"/>
                <a:ext cx="647628" cy="244088"/>
              </a:xfrm>
              <a:custGeom>
                <a:rect b="b" l="l" r="r" t="t"/>
                <a:pathLst>
                  <a:path extrusionOk="0" h="244088" w="64762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dk2"/>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pic>
        <p:nvPicPr>
          <p:cNvPr id="108" name="Google Shape;108;p55"/>
          <p:cNvPicPr preferRelativeResize="0"/>
          <p:nvPr/>
        </p:nvPicPr>
        <p:blipFill rotWithShape="1">
          <a:blip r:embed="rId4">
            <a:alphaModFix/>
          </a:blip>
          <a:srcRect b="0" l="0" r="0" t="0"/>
          <a:stretch/>
        </p:blipFill>
        <p:spPr>
          <a:xfrm>
            <a:off x="3114083" y="3335918"/>
            <a:ext cx="163662" cy="14119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שאלה">
  <p:cSld name="שקף שאלה">
    <p:bg>
      <p:bgPr>
        <a:solidFill>
          <a:schemeClr val="dk1"/>
        </a:solidFill>
      </p:bgPr>
    </p:bg>
    <p:spTree>
      <p:nvGrpSpPr>
        <p:cNvPr id="109" name="Shape 109"/>
        <p:cNvGrpSpPr/>
        <p:nvPr/>
      </p:nvGrpSpPr>
      <p:grpSpPr>
        <a:xfrm>
          <a:off x="0" y="0"/>
          <a:ext cx="0" cy="0"/>
          <a:chOff x="0" y="0"/>
          <a:chExt cx="0" cy="0"/>
        </a:xfrm>
      </p:grpSpPr>
      <p:pic>
        <p:nvPicPr>
          <p:cNvPr descr="תמונה שמכילה שחור, לבן, מחשב, כהה&#10;&#10;התיאור נוצר באופן אוטומטי" id="110" name="Google Shape;110;p56"/>
          <p:cNvPicPr preferRelativeResize="0"/>
          <p:nvPr/>
        </p:nvPicPr>
        <p:blipFill rotWithShape="1">
          <a:blip r:embed="rId2">
            <a:alphaModFix amt="19000"/>
          </a:blip>
          <a:srcRect b="0" l="0" r="0" t="0"/>
          <a:stretch/>
        </p:blipFill>
        <p:spPr>
          <a:xfrm>
            <a:off x="0" y="0"/>
            <a:ext cx="9144000" cy="5143500"/>
          </a:xfrm>
          <a:prstGeom prst="rect">
            <a:avLst/>
          </a:prstGeom>
          <a:noFill/>
          <a:ln>
            <a:noFill/>
          </a:ln>
        </p:spPr>
      </p:pic>
      <p:sp>
        <p:nvSpPr>
          <p:cNvPr id="111" name="Google Shape;111;p56"/>
          <p:cNvSpPr/>
          <p:nvPr/>
        </p:nvSpPr>
        <p:spPr>
          <a:xfrm>
            <a:off x="8169945" y="59350"/>
            <a:ext cx="393600" cy="3936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6"/>
          <p:cNvSpPr/>
          <p:nvPr/>
        </p:nvSpPr>
        <p:spPr>
          <a:xfrm>
            <a:off x="553375" y="542575"/>
            <a:ext cx="8064000" cy="4060800"/>
          </a:xfrm>
          <a:prstGeom prst="roundRect">
            <a:avLst>
              <a:gd fmla="val 2091" name="adj"/>
            </a:avLst>
          </a:prstGeom>
          <a:solidFill>
            <a:schemeClr val="lt1"/>
          </a:solidFill>
          <a:ln cap="flat" cmpd="sng" w="19050">
            <a:solidFill>
              <a:schemeClr val="accent1"/>
            </a:solidFill>
            <a:prstDash val="solid"/>
            <a:round/>
            <a:headEnd len="sm" w="sm" type="none"/>
            <a:tailEnd len="sm" w="sm" type="none"/>
          </a:ln>
          <a:effectLst>
            <a:outerShdw rotWithShape="0" algn="bl" dir="258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6"/>
          <p:cNvSpPr/>
          <p:nvPr/>
        </p:nvSpPr>
        <p:spPr>
          <a:xfrm>
            <a:off x="7545192" y="89988"/>
            <a:ext cx="900000" cy="900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6"/>
          <p:cNvSpPr txBox="1"/>
          <p:nvPr>
            <p:ph type="title"/>
          </p:nvPr>
        </p:nvSpPr>
        <p:spPr>
          <a:xfrm>
            <a:off x="780150" y="723700"/>
            <a:ext cx="7605900" cy="808200"/>
          </a:xfrm>
          <a:prstGeom prst="rect">
            <a:avLst/>
          </a:prstGeom>
          <a:noFill/>
          <a:ln>
            <a:noFill/>
          </a:ln>
        </p:spPr>
        <p:txBody>
          <a:bodyPr anchorCtr="0" anchor="ctr" bIns="0" lIns="0" spcFirstLastPara="1" rIns="0" wrap="square" tIns="0">
            <a:noAutofit/>
          </a:bodyPr>
          <a:lstStyle>
            <a:lvl1pPr lvl="0" rtl="1" algn="ctr">
              <a:lnSpc>
                <a:spcPct val="100000"/>
              </a:lnSpc>
              <a:spcBef>
                <a:spcPts val="0"/>
              </a:spcBef>
              <a:spcAft>
                <a:spcPts val="0"/>
              </a:spcAft>
              <a:buSzPts val="3000"/>
              <a:buNone/>
              <a:defRPr/>
            </a:lvl1pPr>
            <a:lvl2pPr lvl="1" rtl="1" algn="ctr">
              <a:lnSpc>
                <a:spcPct val="100000"/>
              </a:lnSpc>
              <a:spcBef>
                <a:spcPts val="0"/>
              </a:spcBef>
              <a:spcAft>
                <a:spcPts val="0"/>
              </a:spcAft>
              <a:buSzPts val="3000"/>
              <a:buNone/>
              <a:defRPr/>
            </a:lvl2pPr>
            <a:lvl3pPr lvl="2" rtl="1" algn="ctr">
              <a:lnSpc>
                <a:spcPct val="100000"/>
              </a:lnSpc>
              <a:spcBef>
                <a:spcPts val="0"/>
              </a:spcBef>
              <a:spcAft>
                <a:spcPts val="0"/>
              </a:spcAft>
              <a:buSzPts val="3000"/>
              <a:buNone/>
              <a:defRPr/>
            </a:lvl3pPr>
            <a:lvl4pPr lvl="3" rtl="1" algn="ctr">
              <a:lnSpc>
                <a:spcPct val="100000"/>
              </a:lnSpc>
              <a:spcBef>
                <a:spcPts val="0"/>
              </a:spcBef>
              <a:spcAft>
                <a:spcPts val="0"/>
              </a:spcAft>
              <a:buSzPts val="3000"/>
              <a:buNone/>
              <a:defRPr/>
            </a:lvl4pPr>
            <a:lvl5pPr lvl="4" rtl="1" algn="ctr">
              <a:lnSpc>
                <a:spcPct val="100000"/>
              </a:lnSpc>
              <a:spcBef>
                <a:spcPts val="0"/>
              </a:spcBef>
              <a:spcAft>
                <a:spcPts val="0"/>
              </a:spcAft>
              <a:buSzPts val="3000"/>
              <a:buNone/>
              <a:defRPr/>
            </a:lvl5pPr>
            <a:lvl6pPr lvl="5" rtl="1" algn="ctr">
              <a:lnSpc>
                <a:spcPct val="100000"/>
              </a:lnSpc>
              <a:spcBef>
                <a:spcPts val="0"/>
              </a:spcBef>
              <a:spcAft>
                <a:spcPts val="0"/>
              </a:spcAft>
              <a:buSzPts val="3000"/>
              <a:buNone/>
              <a:defRPr/>
            </a:lvl6pPr>
            <a:lvl7pPr lvl="6" rtl="1" algn="ctr">
              <a:lnSpc>
                <a:spcPct val="100000"/>
              </a:lnSpc>
              <a:spcBef>
                <a:spcPts val="0"/>
              </a:spcBef>
              <a:spcAft>
                <a:spcPts val="0"/>
              </a:spcAft>
              <a:buSzPts val="3000"/>
              <a:buNone/>
              <a:defRPr/>
            </a:lvl7pPr>
            <a:lvl8pPr lvl="7" rtl="1" algn="ctr">
              <a:lnSpc>
                <a:spcPct val="100000"/>
              </a:lnSpc>
              <a:spcBef>
                <a:spcPts val="0"/>
              </a:spcBef>
              <a:spcAft>
                <a:spcPts val="0"/>
              </a:spcAft>
              <a:buSzPts val="3000"/>
              <a:buNone/>
              <a:defRPr/>
            </a:lvl8pPr>
            <a:lvl9pPr lvl="8" rtl="1" algn="ctr">
              <a:lnSpc>
                <a:spcPct val="100000"/>
              </a:lnSpc>
              <a:spcBef>
                <a:spcPts val="0"/>
              </a:spcBef>
              <a:spcAft>
                <a:spcPts val="0"/>
              </a:spcAft>
              <a:buSzPts val="3000"/>
              <a:buNone/>
              <a:defRPr/>
            </a:lvl9pPr>
          </a:lstStyle>
          <a:p/>
        </p:txBody>
      </p:sp>
      <p:sp>
        <p:nvSpPr>
          <p:cNvPr id="115" name="Google Shape;115;p56"/>
          <p:cNvSpPr txBox="1"/>
          <p:nvPr>
            <p:ph idx="1" type="body"/>
          </p:nvPr>
        </p:nvSpPr>
        <p:spPr>
          <a:xfrm>
            <a:off x="742050" y="1714450"/>
            <a:ext cx="7644000" cy="2666100"/>
          </a:xfrm>
          <a:prstGeom prst="rect">
            <a:avLst/>
          </a:prstGeom>
          <a:noFill/>
          <a:ln>
            <a:noFill/>
          </a:ln>
        </p:spPr>
        <p:txBody>
          <a:bodyPr anchorCtr="0" anchor="t" bIns="0" lIns="0" spcFirstLastPara="1" rIns="0" wrap="square" tIns="0">
            <a:noAutofit/>
          </a:bodyPr>
          <a:lstStyle>
            <a:lvl1pPr indent="-323850" lvl="0" marL="457200" rtl="1" algn="r">
              <a:lnSpc>
                <a:spcPct val="100000"/>
              </a:lnSpc>
              <a:spcBef>
                <a:spcPts val="0"/>
              </a:spcBef>
              <a:spcAft>
                <a:spcPts val="0"/>
              </a:spcAft>
              <a:buSzPts val="1500"/>
              <a:buFont typeface="Arial"/>
              <a:buChar char="•"/>
              <a:defRPr/>
            </a:lvl1pPr>
            <a:lvl2pPr indent="-323850" lvl="1" marL="914400" rtl="1" algn="l">
              <a:lnSpc>
                <a:spcPct val="100000"/>
              </a:lnSpc>
              <a:spcBef>
                <a:spcPts val="1000"/>
              </a:spcBef>
              <a:spcAft>
                <a:spcPts val="0"/>
              </a:spcAft>
              <a:buSzPts val="1500"/>
              <a:buChar char="○"/>
              <a:defRPr/>
            </a:lvl2pPr>
            <a:lvl3pPr indent="-323850" lvl="2" marL="1371600" rtl="1" algn="l">
              <a:lnSpc>
                <a:spcPct val="100000"/>
              </a:lnSpc>
              <a:spcBef>
                <a:spcPts val="1000"/>
              </a:spcBef>
              <a:spcAft>
                <a:spcPts val="0"/>
              </a:spcAft>
              <a:buSzPts val="1500"/>
              <a:buChar char="■"/>
              <a:defRPr/>
            </a:lvl3pPr>
            <a:lvl4pPr indent="-323850" lvl="3" marL="1828800" rtl="1" algn="l">
              <a:lnSpc>
                <a:spcPct val="100000"/>
              </a:lnSpc>
              <a:spcBef>
                <a:spcPts val="1000"/>
              </a:spcBef>
              <a:spcAft>
                <a:spcPts val="0"/>
              </a:spcAft>
              <a:buSzPts val="1500"/>
              <a:buChar char="●"/>
              <a:defRPr/>
            </a:lvl4pPr>
            <a:lvl5pPr indent="-323850" lvl="4" marL="2286000" rtl="1" algn="l">
              <a:lnSpc>
                <a:spcPct val="100000"/>
              </a:lnSpc>
              <a:spcBef>
                <a:spcPts val="1000"/>
              </a:spcBef>
              <a:spcAft>
                <a:spcPts val="0"/>
              </a:spcAft>
              <a:buSzPts val="1500"/>
              <a:buChar char="○"/>
              <a:defRPr/>
            </a:lvl5pPr>
            <a:lvl6pPr indent="-323850" lvl="5" marL="2743200" rtl="1" algn="l">
              <a:lnSpc>
                <a:spcPct val="100000"/>
              </a:lnSpc>
              <a:spcBef>
                <a:spcPts val="1000"/>
              </a:spcBef>
              <a:spcAft>
                <a:spcPts val="0"/>
              </a:spcAft>
              <a:buSzPts val="1500"/>
              <a:buChar char="■"/>
              <a:defRPr/>
            </a:lvl6pPr>
            <a:lvl7pPr indent="-323850" lvl="6" marL="3200400" rtl="1" algn="l">
              <a:lnSpc>
                <a:spcPct val="100000"/>
              </a:lnSpc>
              <a:spcBef>
                <a:spcPts val="1000"/>
              </a:spcBef>
              <a:spcAft>
                <a:spcPts val="0"/>
              </a:spcAft>
              <a:buSzPts val="1500"/>
              <a:buChar char="●"/>
              <a:defRPr/>
            </a:lvl7pPr>
            <a:lvl8pPr indent="-323850" lvl="7" marL="3657600" rtl="1" algn="l">
              <a:lnSpc>
                <a:spcPct val="100000"/>
              </a:lnSpc>
              <a:spcBef>
                <a:spcPts val="1000"/>
              </a:spcBef>
              <a:spcAft>
                <a:spcPts val="0"/>
              </a:spcAft>
              <a:buSzPts val="1500"/>
              <a:buChar char="○"/>
              <a:defRPr/>
            </a:lvl8pPr>
            <a:lvl9pPr indent="-323850" lvl="8" marL="4114800" rtl="1" algn="l">
              <a:lnSpc>
                <a:spcPct val="100000"/>
              </a:lnSpc>
              <a:spcBef>
                <a:spcPts val="1000"/>
              </a:spcBef>
              <a:spcAft>
                <a:spcPts val="1000"/>
              </a:spcAft>
              <a:buSzPts val="1500"/>
              <a:buChar char="■"/>
              <a:defRPr/>
            </a:lvl9pPr>
          </a:lstStyle>
          <a:p/>
        </p:txBody>
      </p:sp>
      <p:sp>
        <p:nvSpPr>
          <p:cNvPr id="116" name="Google Shape;116;p56"/>
          <p:cNvSpPr/>
          <p:nvPr/>
        </p:nvSpPr>
        <p:spPr>
          <a:xfrm>
            <a:off x="73450" y="4340050"/>
            <a:ext cx="301800" cy="301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6"/>
          <p:cNvSpPr/>
          <p:nvPr/>
        </p:nvSpPr>
        <p:spPr>
          <a:xfrm>
            <a:off x="167550" y="3861875"/>
            <a:ext cx="612600" cy="612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6"/>
          <p:cNvSpPr/>
          <p:nvPr/>
        </p:nvSpPr>
        <p:spPr>
          <a:xfrm>
            <a:off x="8882098" y="126550"/>
            <a:ext cx="261900" cy="261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6"/>
          <p:cNvSpPr/>
          <p:nvPr/>
        </p:nvSpPr>
        <p:spPr>
          <a:xfrm>
            <a:off x="167550" y="3689175"/>
            <a:ext cx="95700" cy="95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6"/>
          <p:cNvSpPr/>
          <p:nvPr/>
        </p:nvSpPr>
        <p:spPr>
          <a:xfrm>
            <a:off x="359050" y="3593475"/>
            <a:ext cx="95700" cy="95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6"/>
          <p:cNvSpPr/>
          <p:nvPr/>
        </p:nvSpPr>
        <p:spPr>
          <a:xfrm>
            <a:off x="263250" y="3487550"/>
            <a:ext cx="36000" cy="36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 name="Google Shape;122;p56"/>
          <p:cNvGrpSpPr/>
          <p:nvPr/>
        </p:nvGrpSpPr>
        <p:grpSpPr>
          <a:xfrm>
            <a:off x="7643320" y="189917"/>
            <a:ext cx="789305" cy="847033"/>
            <a:chOff x="7764507" y="3207558"/>
            <a:chExt cx="789305" cy="847033"/>
          </a:xfrm>
        </p:grpSpPr>
        <p:sp>
          <p:nvSpPr>
            <p:cNvPr id="123" name="Google Shape;123;p56"/>
            <p:cNvSpPr/>
            <p:nvPr/>
          </p:nvSpPr>
          <p:spPr>
            <a:xfrm>
              <a:off x="7885847" y="3912798"/>
              <a:ext cx="141793" cy="141793"/>
            </a:xfrm>
            <a:custGeom>
              <a:rect b="b" l="l" r="r" t="t"/>
              <a:pathLst>
                <a:path extrusionOk="0" h="141793" w="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24" name="Google Shape;124;p56"/>
            <p:cNvGrpSpPr/>
            <p:nvPr/>
          </p:nvGrpSpPr>
          <p:grpSpPr>
            <a:xfrm>
              <a:off x="7764507" y="3207558"/>
              <a:ext cx="789305" cy="820165"/>
              <a:chOff x="7764507" y="3207558"/>
              <a:chExt cx="789305" cy="820165"/>
            </a:xfrm>
          </p:grpSpPr>
          <p:sp>
            <p:nvSpPr>
              <p:cNvPr id="125" name="Google Shape;125;p56"/>
              <p:cNvSpPr/>
              <p:nvPr/>
            </p:nvSpPr>
            <p:spPr>
              <a:xfrm>
                <a:off x="7920961" y="3207558"/>
                <a:ext cx="466729" cy="668374"/>
              </a:xfrm>
              <a:custGeom>
                <a:rect b="b" l="l" r="r" t="t"/>
                <a:pathLst>
                  <a:path extrusionOk="0" h="668374" w="466729">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lt1"/>
              </a:solidFill>
              <a:ln cap="flat" cmpd="sng" w="301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 name="Google Shape;126;p56"/>
              <p:cNvSpPr/>
              <p:nvPr/>
            </p:nvSpPr>
            <p:spPr>
              <a:xfrm>
                <a:off x="7781846" y="3847244"/>
                <a:ext cx="51263" cy="51263"/>
              </a:xfrm>
              <a:custGeom>
                <a:rect b="b" l="l" r="r" t="t"/>
                <a:pathLst>
                  <a:path extrusionOk="0" h="51263" w="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 name="Google Shape;127;p56"/>
              <p:cNvSpPr/>
              <p:nvPr/>
            </p:nvSpPr>
            <p:spPr>
              <a:xfrm>
                <a:off x="7764507" y="3743963"/>
                <a:ext cx="31662" cy="31662"/>
              </a:xfrm>
              <a:custGeom>
                <a:rect b="b" l="l" r="r" t="t"/>
                <a:pathLst>
                  <a:path extrusionOk="0" h="31662" w="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 name="Google Shape;128;p56"/>
              <p:cNvSpPr/>
              <p:nvPr/>
            </p:nvSpPr>
            <p:spPr>
              <a:xfrm>
                <a:off x="8403791" y="3602989"/>
                <a:ext cx="63325" cy="63325"/>
              </a:xfrm>
              <a:custGeom>
                <a:rect b="b" l="l" r="r" t="t"/>
                <a:pathLst>
                  <a:path extrusionOk="0" h="63325" w="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 name="Google Shape;129;p56"/>
              <p:cNvSpPr/>
              <p:nvPr/>
            </p:nvSpPr>
            <p:spPr>
              <a:xfrm>
                <a:off x="8488225" y="3440152"/>
                <a:ext cx="25631" cy="25631"/>
              </a:xfrm>
              <a:custGeom>
                <a:rect b="b" l="l" r="r" t="t"/>
                <a:pathLst>
                  <a:path extrusionOk="0" h="25631" w="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 name="Google Shape;130;p56"/>
              <p:cNvSpPr/>
              <p:nvPr/>
            </p:nvSpPr>
            <p:spPr>
              <a:xfrm>
                <a:off x="8490487" y="3523832"/>
                <a:ext cx="63325" cy="63325"/>
              </a:xfrm>
              <a:custGeom>
                <a:rect b="b" l="l" r="r" t="t"/>
                <a:pathLst>
                  <a:path extrusionOk="0" h="63325" w="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56"/>
              <p:cNvSpPr/>
              <p:nvPr/>
            </p:nvSpPr>
            <p:spPr>
              <a:xfrm>
                <a:off x="7912716" y="3939667"/>
                <a:ext cx="88056" cy="88056"/>
              </a:xfrm>
              <a:custGeom>
                <a:rect b="b" l="l" r="r" t="t"/>
                <a:pathLst>
                  <a:path extrusionOk="0" h="88056" w="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ף שאלות">
  <p:cSld name="שקף שאלות">
    <p:bg>
      <p:bgPr>
        <a:solidFill>
          <a:schemeClr val="dk2"/>
        </a:solidFill>
      </p:bgPr>
    </p:bg>
    <p:spTree>
      <p:nvGrpSpPr>
        <p:cNvPr id="132" name="Shape 132"/>
        <p:cNvGrpSpPr/>
        <p:nvPr/>
      </p:nvGrpSpPr>
      <p:grpSpPr>
        <a:xfrm>
          <a:off x="0" y="0"/>
          <a:ext cx="0" cy="0"/>
          <a:chOff x="0" y="0"/>
          <a:chExt cx="0" cy="0"/>
        </a:xfrm>
      </p:grpSpPr>
      <p:pic>
        <p:nvPicPr>
          <p:cNvPr descr="תמונה שמכילה שחור, לבן, מחשב, כהה&#10;&#10;התיאור נוצר באופן אוטומטי" id="133" name="Google Shape;133;p57"/>
          <p:cNvPicPr preferRelativeResize="0"/>
          <p:nvPr/>
        </p:nvPicPr>
        <p:blipFill rotWithShape="1">
          <a:blip r:embed="rId2">
            <a:alphaModFix amt="52999"/>
          </a:blip>
          <a:srcRect b="0" l="0" r="0" t="0"/>
          <a:stretch/>
        </p:blipFill>
        <p:spPr>
          <a:xfrm>
            <a:off x="0" y="0"/>
            <a:ext cx="9144000" cy="5143500"/>
          </a:xfrm>
          <a:prstGeom prst="rect">
            <a:avLst/>
          </a:prstGeom>
          <a:noFill/>
          <a:ln>
            <a:noFill/>
          </a:ln>
        </p:spPr>
      </p:pic>
      <p:sp>
        <p:nvSpPr>
          <p:cNvPr id="134" name="Google Shape;134;p57"/>
          <p:cNvSpPr/>
          <p:nvPr/>
        </p:nvSpPr>
        <p:spPr>
          <a:xfrm>
            <a:off x="-7975" y="3409950"/>
            <a:ext cx="9152100" cy="1749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7"/>
          <p:cNvSpPr txBox="1"/>
          <p:nvPr>
            <p:ph type="ctrTitle"/>
          </p:nvPr>
        </p:nvSpPr>
        <p:spPr>
          <a:xfrm>
            <a:off x="540000" y="3601676"/>
            <a:ext cx="8064000" cy="659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136" name="Google Shape;136;p57"/>
          <p:cNvSpPr txBox="1"/>
          <p:nvPr>
            <p:ph idx="1" type="subTitle"/>
          </p:nvPr>
        </p:nvSpPr>
        <p:spPr>
          <a:xfrm>
            <a:off x="540050" y="4386225"/>
            <a:ext cx="8064000" cy="486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1500"/>
              <a:buNone/>
              <a:defRPr sz="1500">
                <a:solidFill>
                  <a:srgbClr val="FFFFFF"/>
                </a:solidFill>
              </a:defRPr>
            </a:lvl1pPr>
            <a:lvl2pPr lvl="1" algn="ctr">
              <a:lnSpc>
                <a:spcPct val="100000"/>
              </a:lnSpc>
              <a:spcBef>
                <a:spcPts val="0"/>
              </a:spcBef>
              <a:spcAft>
                <a:spcPts val="0"/>
              </a:spcAft>
              <a:buClr>
                <a:srgbClr val="FFFFFF"/>
              </a:buClr>
              <a:buSzPts val="1500"/>
              <a:buNone/>
              <a:defRPr sz="1500">
                <a:solidFill>
                  <a:srgbClr val="FFFFFF"/>
                </a:solidFill>
              </a:defRPr>
            </a:lvl2pPr>
            <a:lvl3pPr lvl="2" algn="ctr">
              <a:lnSpc>
                <a:spcPct val="100000"/>
              </a:lnSpc>
              <a:spcBef>
                <a:spcPts val="0"/>
              </a:spcBef>
              <a:spcAft>
                <a:spcPts val="0"/>
              </a:spcAft>
              <a:buClr>
                <a:srgbClr val="FFFFFF"/>
              </a:buClr>
              <a:buSzPts val="1500"/>
              <a:buNone/>
              <a:defRPr sz="1500">
                <a:solidFill>
                  <a:srgbClr val="FFFFFF"/>
                </a:solidFill>
              </a:defRPr>
            </a:lvl3pPr>
            <a:lvl4pPr lvl="3" algn="ctr">
              <a:lnSpc>
                <a:spcPct val="100000"/>
              </a:lnSpc>
              <a:spcBef>
                <a:spcPts val="0"/>
              </a:spcBef>
              <a:spcAft>
                <a:spcPts val="0"/>
              </a:spcAft>
              <a:buClr>
                <a:srgbClr val="FFFFFF"/>
              </a:buClr>
              <a:buSzPts val="1500"/>
              <a:buNone/>
              <a:defRPr sz="1500">
                <a:solidFill>
                  <a:srgbClr val="FFFFFF"/>
                </a:solidFill>
              </a:defRPr>
            </a:lvl4pPr>
            <a:lvl5pPr lvl="4" algn="ctr">
              <a:lnSpc>
                <a:spcPct val="100000"/>
              </a:lnSpc>
              <a:spcBef>
                <a:spcPts val="0"/>
              </a:spcBef>
              <a:spcAft>
                <a:spcPts val="0"/>
              </a:spcAft>
              <a:buClr>
                <a:srgbClr val="FFFFFF"/>
              </a:buClr>
              <a:buSzPts val="1500"/>
              <a:buNone/>
              <a:defRPr sz="1500">
                <a:solidFill>
                  <a:srgbClr val="FFFFFF"/>
                </a:solidFill>
              </a:defRPr>
            </a:lvl5pPr>
            <a:lvl6pPr lvl="5" algn="ctr">
              <a:lnSpc>
                <a:spcPct val="100000"/>
              </a:lnSpc>
              <a:spcBef>
                <a:spcPts val="0"/>
              </a:spcBef>
              <a:spcAft>
                <a:spcPts val="0"/>
              </a:spcAft>
              <a:buClr>
                <a:srgbClr val="FFFFFF"/>
              </a:buClr>
              <a:buSzPts val="1500"/>
              <a:buNone/>
              <a:defRPr sz="1500">
                <a:solidFill>
                  <a:srgbClr val="FFFFFF"/>
                </a:solidFill>
              </a:defRPr>
            </a:lvl6pPr>
            <a:lvl7pPr lvl="6" algn="ctr">
              <a:lnSpc>
                <a:spcPct val="100000"/>
              </a:lnSpc>
              <a:spcBef>
                <a:spcPts val="0"/>
              </a:spcBef>
              <a:spcAft>
                <a:spcPts val="0"/>
              </a:spcAft>
              <a:buClr>
                <a:srgbClr val="FFFFFF"/>
              </a:buClr>
              <a:buSzPts val="1500"/>
              <a:buNone/>
              <a:defRPr sz="1500">
                <a:solidFill>
                  <a:srgbClr val="FFFFFF"/>
                </a:solidFill>
              </a:defRPr>
            </a:lvl7pPr>
            <a:lvl8pPr lvl="7" algn="ctr">
              <a:lnSpc>
                <a:spcPct val="100000"/>
              </a:lnSpc>
              <a:spcBef>
                <a:spcPts val="0"/>
              </a:spcBef>
              <a:spcAft>
                <a:spcPts val="0"/>
              </a:spcAft>
              <a:buClr>
                <a:srgbClr val="FFFFFF"/>
              </a:buClr>
              <a:buSzPts val="1500"/>
              <a:buNone/>
              <a:defRPr sz="1500">
                <a:solidFill>
                  <a:srgbClr val="FFFFFF"/>
                </a:solidFill>
              </a:defRPr>
            </a:lvl8pPr>
            <a:lvl9pPr lvl="8" algn="ctr">
              <a:lnSpc>
                <a:spcPct val="100000"/>
              </a:lnSpc>
              <a:spcBef>
                <a:spcPts val="0"/>
              </a:spcBef>
              <a:spcAft>
                <a:spcPts val="0"/>
              </a:spcAft>
              <a:buClr>
                <a:srgbClr val="FFFFFF"/>
              </a:buClr>
              <a:buSzPts val="1500"/>
              <a:buNone/>
              <a:defRPr sz="1500">
                <a:solidFill>
                  <a:srgbClr val="FFFFFF"/>
                </a:solidFill>
              </a:defRPr>
            </a:lvl9pPr>
          </a:lstStyle>
          <a:p/>
        </p:txBody>
      </p:sp>
      <p:cxnSp>
        <p:nvCxnSpPr>
          <p:cNvPr id="137" name="Google Shape;137;p57"/>
          <p:cNvCxnSpPr/>
          <p:nvPr/>
        </p:nvCxnSpPr>
        <p:spPr>
          <a:xfrm rot="10800000">
            <a:off x="-7975" y="3409950"/>
            <a:ext cx="9144000" cy="0"/>
          </a:xfrm>
          <a:prstGeom prst="straightConnector1">
            <a:avLst/>
          </a:prstGeom>
          <a:noFill/>
          <a:ln cap="flat" cmpd="sng" w="19050">
            <a:solidFill>
              <a:schemeClr val="accent1"/>
            </a:solidFill>
            <a:prstDash val="solid"/>
            <a:round/>
            <a:headEnd len="sm" w="sm" type="none"/>
            <a:tailEnd len="sm" w="sm" type="none"/>
          </a:ln>
        </p:spPr>
      </p:cxnSp>
      <p:pic>
        <p:nvPicPr>
          <p:cNvPr id="138" name="Google Shape;138;p57"/>
          <p:cNvPicPr preferRelativeResize="0"/>
          <p:nvPr/>
        </p:nvPicPr>
        <p:blipFill rotWithShape="1">
          <a:blip r:embed="rId3">
            <a:alphaModFix/>
          </a:blip>
          <a:srcRect b="0" l="0" r="0" t="0"/>
          <a:stretch/>
        </p:blipFill>
        <p:spPr>
          <a:xfrm>
            <a:off x="264739" y="727601"/>
            <a:ext cx="8598563" cy="1865500"/>
          </a:xfrm>
          <a:prstGeom prst="rect">
            <a:avLst/>
          </a:prstGeom>
          <a:noFill/>
          <a:ln>
            <a:noFill/>
          </a:ln>
        </p:spPr>
      </p:pic>
      <p:pic>
        <p:nvPicPr>
          <p:cNvPr id="139" name="Google Shape;139;p57"/>
          <p:cNvPicPr preferRelativeResize="0"/>
          <p:nvPr/>
        </p:nvPicPr>
        <p:blipFill rotWithShape="1">
          <a:blip r:embed="rId4">
            <a:alphaModFix/>
          </a:blip>
          <a:srcRect b="9112" l="0" r="0" t="9112"/>
          <a:stretch/>
        </p:blipFill>
        <p:spPr>
          <a:xfrm>
            <a:off x="264738" y="269950"/>
            <a:ext cx="1108199" cy="417050"/>
          </a:xfrm>
          <a:prstGeom prst="rect">
            <a:avLst/>
          </a:prstGeom>
          <a:noFill/>
          <a:ln>
            <a:noFill/>
          </a:ln>
        </p:spPr>
      </p:pic>
      <p:pic>
        <p:nvPicPr>
          <p:cNvPr id="140" name="Google Shape;140;p57"/>
          <p:cNvPicPr preferRelativeResize="0"/>
          <p:nvPr/>
        </p:nvPicPr>
        <p:blipFill rotWithShape="1">
          <a:blip r:embed="rId5">
            <a:alphaModFix/>
          </a:blip>
          <a:srcRect b="0" l="0" r="0" t="0"/>
          <a:stretch/>
        </p:blipFill>
        <p:spPr>
          <a:xfrm>
            <a:off x="3790876" y="2205084"/>
            <a:ext cx="264959" cy="22859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540000" y="411537"/>
            <a:ext cx="8064000" cy="393600"/>
          </a:xfrm>
          <a:prstGeom prst="rect">
            <a:avLst/>
          </a:prstGeom>
          <a:noFill/>
          <a:ln>
            <a:noFill/>
          </a:ln>
        </p:spPr>
        <p:txBody>
          <a:bodyPr anchorCtr="0" anchor="t" bIns="0" lIns="0" spcFirstLastPara="1" rIns="0" wrap="square" tIns="0">
            <a:noAutofit/>
          </a:bodyPr>
          <a:lstStyle>
            <a:lvl1pPr lvl="0"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1pPr>
            <a:lvl2pPr lvl="1"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2pPr>
            <a:lvl3pPr lvl="2"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3pPr>
            <a:lvl4pPr lvl="3"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4pPr>
            <a:lvl5pPr lvl="4"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5pPr>
            <a:lvl6pPr lvl="5"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6pPr>
            <a:lvl7pPr lvl="6"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7pPr>
            <a:lvl8pPr lvl="7"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8pPr>
            <a:lvl9pPr lvl="8" marR="0" rtl="1" algn="ctr">
              <a:lnSpc>
                <a:spcPct val="100000"/>
              </a:lnSpc>
              <a:spcBef>
                <a:spcPts val="0"/>
              </a:spcBef>
              <a:spcAft>
                <a:spcPts val="0"/>
              </a:spcAft>
              <a:buClr>
                <a:schemeClr val="dk1"/>
              </a:buClr>
              <a:buSzPts val="3000"/>
              <a:buFont typeface="Arimo"/>
              <a:buNone/>
              <a:defRPr b="1" i="0" sz="3000" u="none" cap="none" strike="noStrike">
                <a:solidFill>
                  <a:schemeClr val="dk1"/>
                </a:solidFill>
                <a:latin typeface="Arimo"/>
                <a:ea typeface="Arimo"/>
                <a:cs typeface="Arimo"/>
                <a:sym typeface="Arimo"/>
              </a:defRPr>
            </a:lvl9pPr>
          </a:lstStyle>
          <a:p/>
        </p:txBody>
      </p:sp>
      <p:sp>
        <p:nvSpPr>
          <p:cNvPr id="7" name="Google Shape;7;p48"/>
          <p:cNvSpPr txBox="1"/>
          <p:nvPr>
            <p:ph idx="1" type="body"/>
          </p:nvPr>
        </p:nvSpPr>
        <p:spPr>
          <a:xfrm>
            <a:off x="540000" y="1196850"/>
            <a:ext cx="8064000" cy="3406500"/>
          </a:xfrm>
          <a:prstGeom prst="rect">
            <a:avLst/>
          </a:prstGeom>
          <a:noFill/>
          <a:ln>
            <a:noFill/>
          </a:ln>
        </p:spPr>
        <p:txBody>
          <a:bodyPr anchorCtr="0" anchor="t" bIns="0" lIns="0" spcFirstLastPara="1" rIns="0" wrap="square" tIns="0">
            <a:noAutofit/>
          </a:bodyPr>
          <a:lstStyle>
            <a:lvl1pPr indent="-323850" lvl="0" marL="457200" marR="0" rtl="1" algn="r">
              <a:lnSpc>
                <a:spcPct val="100000"/>
              </a:lnSpc>
              <a:spcBef>
                <a:spcPts val="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1pPr>
            <a:lvl2pPr indent="-323850" lvl="1" marL="9144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2pPr>
            <a:lvl3pPr indent="-323850" lvl="2" marL="13716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3pPr>
            <a:lvl4pPr indent="-323850" lvl="3" marL="18288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4pPr>
            <a:lvl5pPr indent="-323850" lvl="4" marL="22860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5pPr>
            <a:lvl6pPr indent="-323850" lvl="5" marL="27432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6pPr>
            <a:lvl7pPr indent="-323850" lvl="6" marL="32004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7pPr>
            <a:lvl8pPr indent="-323850" lvl="7" marL="3657600" marR="0" rtl="1" algn="l">
              <a:lnSpc>
                <a:spcPct val="100000"/>
              </a:lnSpc>
              <a:spcBef>
                <a:spcPts val="1000"/>
              </a:spcBef>
              <a:spcAft>
                <a:spcPts val="0"/>
              </a:spcAft>
              <a:buClr>
                <a:schemeClr val="dk1"/>
              </a:buClr>
              <a:buSzPts val="1500"/>
              <a:buFont typeface="Arimo"/>
              <a:buChar char="○"/>
              <a:defRPr b="0" i="0" sz="1500" u="none" cap="none" strike="noStrike">
                <a:solidFill>
                  <a:schemeClr val="dk1"/>
                </a:solidFill>
                <a:latin typeface="Arimo"/>
                <a:ea typeface="Arimo"/>
                <a:cs typeface="Arimo"/>
                <a:sym typeface="Arimo"/>
              </a:defRPr>
            </a:lvl8pPr>
            <a:lvl9pPr indent="-323850" lvl="8" marL="4114800" marR="0" rtl="1" algn="l">
              <a:lnSpc>
                <a:spcPct val="100000"/>
              </a:lnSpc>
              <a:spcBef>
                <a:spcPts val="1000"/>
              </a:spcBef>
              <a:spcAft>
                <a:spcPts val="1000"/>
              </a:spcAft>
              <a:buClr>
                <a:schemeClr val="dk1"/>
              </a:buClr>
              <a:buSzPts val="1500"/>
              <a:buFont typeface="Arimo"/>
              <a:buChar char="■"/>
              <a:defRPr b="0" i="0" sz="1500" u="none" cap="none" strike="noStrike">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pos="5420">
          <p15:clr>
            <a:srgbClr val="EA4335"/>
          </p15:clr>
        </p15:guide>
        <p15:guide id="4" pos="521">
          <p15:clr>
            <a:srgbClr val="EA4335"/>
          </p15:clr>
        </p15:guide>
        <p15:guide id="5" orient="horz" pos="340">
          <p15:clr>
            <a:srgbClr val="EA4335"/>
          </p15:clr>
        </p15:guide>
        <p15:guide id="6" orient="horz" pos="2900">
          <p15:clr>
            <a:srgbClr val="EA4335"/>
          </p15:clr>
        </p15:guide>
        <p15:guide id="7" pos="3840">
          <p15:clr>
            <a:srgbClr val="EA4335"/>
          </p15:clr>
        </p15:guide>
        <p15:guide id="8" pos="1920">
          <p15:clr>
            <a:srgbClr val="9FCC3B"/>
          </p15:clr>
        </p15:guide>
        <p15:guide id="9" orient="horz" pos="1080">
          <p15:clr>
            <a:srgbClr val="EA4335"/>
          </p15:clr>
        </p15:guide>
        <p15:guide id="10" orient="horz" pos="2160">
          <p15:clr>
            <a:srgbClr val="EA4335"/>
          </p15:clr>
        </p15:guide>
        <p15:guide id="11" pos="1247">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www.youtube.com/watch?v=IBu5ka1MQ7w" TargetMode="External"/><Relationship Id="rId4" Type="http://schemas.openxmlformats.org/officeDocument/2006/relationships/hyperlink" Target="https://www.youtube.com/watch?v=13dFggo4t_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sp>
        <p:nvSpPr>
          <p:cNvPr id="204" name="Google Shape;204;p1"/>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אייקונים</a:t>
            </a:r>
            <a:endParaRPr/>
          </a:p>
        </p:txBody>
      </p:sp>
      <p:sp>
        <p:nvSpPr>
          <p:cNvPr id="205" name="Google Shape;205;p1"/>
          <p:cNvSpPr/>
          <p:nvPr/>
        </p:nvSpPr>
        <p:spPr>
          <a:xfrm>
            <a:off x="7623067"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6608442"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5593817"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4579192"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3564567"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2549942"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1535317"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txBox="1"/>
          <p:nvPr>
            <p:ph idx="4294967295" type="title"/>
          </p:nvPr>
        </p:nvSpPr>
        <p:spPr>
          <a:xfrm>
            <a:off x="7745281" y="172802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דוגמה</a:t>
            </a:r>
            <a:endParaRPr sz="1200">
              <a:solidFill>
                <a:schemeClr val="accent1"/>
              </a:solidFill>
            </a:endParaRPr>
          </a:p>
        </p:txBody>
      </p:sp>
      <p:sp>
        <p:nvSpPr>
          <p:cNvPr id="213" name="Google Shape;213;p1"/>
          <p:cNvSpPr txBox="1"/>
          <p:nvPr>
            <p:ph idx="4294967295" type="title"/>
          </p:nvPr>
        </p:nvSpPr>
        <p:spPr>
          <a:xfrm>
            <a:off x="6730421" y="1688728"/>
            <a:ext cx="720000" cy="3018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בונוס</a:t>
            </a:r>
            <a:endParaRPr sz="1200">
              <a:solidFill>
                <a:schemeClr val="accent1"/>
              </a:solidFill>
            </a:endParaRPr>
          </a:p>
        </p:txBody>
      </p:sp>
      <p:sp>
        <p:nvSpPr>
          <p:cNvPr id="214" name="Google Shape;214;p1"/>
          <p:cNvSpPr txBox="1"/>
          <p:nvPr>
            <p:ph idx="4294967295" type="title"/>
          </p:nvPr>
        </p:nvSpPr>
        <p:spPr>
          <a:xfrm>
            <a:off x="5717859" y="172802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סרטון</a:t>
            </a:r>
            <a:endParaRPr sz="1200">
              <a:solidFill>
                <a:schemeClr val="accent1"/>
              </a:solidFill>
            </a:endParaRPr>
          </a:p>
        </p:txBody>
      </p:sp>
      <p:sp>
        <p:nvSpPr>
          <p:cNvPr id="215" name="Google Shape;215;p1"/>
          <p:cNvSpPr txBox="1"/>
          <p:nvPr>
            <p:ph idx="4294967295" type="title"/>
          </p:nvPr>
        </p:nvSpPr>
        <p:spPr>
          <a:xfrm>
            <a:off x="4704391" y="172802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מטרה</a:t>
            </a:r>
            <a:endParaRPr sz="1200">
              <a:solidFill>
                <a:schemeClr val="accent1"/>
              </a:solidFill>
            </a:endParaRPr>
          </a:p>
        </p:txBody>
      </p:sp>
      <p:sp>
        <p:nvSpPr>
          <p:cNvPr id="216" name="Google Shape;216;p1"/>
          <p:cNvSpPr/>
          <p:nvPr/>
        </p:nvSpPr>
        <p:spPr>
          <a:xfrm>
            <a:off x="7623067" y="3230825"/>
            <a:ext cx="900000" cy="900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txBox="1"/>
          <p:nvPr>
            <p:ph idx="4294967295" type="title"/>
          </p:nvPr>
        </p:nvSpPr>
        <p:spPr>
          <a:xfrm>
            <a:off x="3657071" y="172802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סינטקס</a:t>
            </a:r>
            <a:endParaRPr sz="1200">
              <a:solidFill>
                <a:schemeClr val="accent1"/>
              </a:solidFill>
            </a:endParaRPr>
          </a:p>
        </p:txBody>
      </p:sp>
      <p:sp>
        <p:nvSpPr>
          <p:cNvPr id="218" name="Google Shape;218;p1"/>
          <p:cNvSpPr txBox="1"/>
          <p:nvPr>
            <p:ph idx="4294967295" type="title"/>
          </p:nvPr>
        </p:nvSpPr>
        <p:spPr>
          <a:xfrm>
            <a:off x="2642446" y="1683784"/>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קונבנציה</a:t>
            </a:r>
            <a:endParaRPr sz="1200">
              <a:solidFill>
                <a:schemeClr val="accent1"/>
              </a:solidFill>
            </a:endParaRPr>
          </a:p>
        </p:txBody>
      </p:sp>
      <p:sp>
        <p:nvSpPr>
          <p:cNvPr id="219" name="Google Shape;219;p1"/>
          <p:cNvSpPr txBox="1"/>
          <p:nvPr>
            <p:ph idx="4294967295" type="title"/>
          </p:nvPr>
        </p:nvSpPr>
        <p:spPr>
          <a:xfrm>
            <a:off x="1627821" y="172802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סכנה</a:t>
            </a:r>
            <a:endParaRPr sz="1200">
              <a:solidFill>
                <a:schemeClr val="accent1"/>
              </a:solidFill>
            </a:endParaRPr>
          </a:p>
        </p:txBody>
      </p:sp>
      <p:sp>
        <p:nvSpPr>
          <p:cNvPr id="220" name="Google Shape;220;p1"/>
          <p:cNvSpPr/>
          <p:nvPr/>
        </p:nvSpPr>
        <p:spPr>
          <a:xfrm>
            <a:off x="520692" y="11553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txBox="1"/>
          <p:nvPr>
            <p:ph idx="4294967295" type="title"/>
          </p:nvPr>
        </p:nvSpPr>
        <p:spPr>
          <a:xfrm>
            <a:off x="620570" y="1742776"/>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עשו ואל תעשו</a:t>
            </a:r>
            <a:endParaRPr sz="1200">
              <a:solidFill>
                <a:schemeClr val="accent1"/>
              </a:solidFill>
            </a:endParaRPr>
          </a:p>
        </p:txBody>
      </p:sp>
      <p:sp>
        <p:nvSpPr>
          <p:cNvPr id="222" name="Google Shape;222;p1"/>
          <p:cNvSpPr/>
          <p:nvPr/>
        </p:nvSpPr>
        <p:spPr>
          <a:xfrm>
            <a:off x="6530042" y="3230825"/>
            <a:ext cx="900000" cy="900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7623067" y="2163775"/>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txBox="1"/>
          <p:nvPr>
            <p:ph idx="4294967295" type="title"/>
          </p:nvPr>
        </p:nvSpPr>
        <p:spPr>
          <a:xfrm>
            <a:off x="7713300" y="274305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ז'רגון מקצועי</a:t>
            </a:r>
            <a:endParaRPr sz="1200">
              <a:solidFill>
                <a:schemeClr val="accent1"/>
              </a:solidFill>
            </a:endParaRPr>
          </a:p>
        </p:txBody>
      </p:sp>
      <p:sp>
        <p:nvSpPr>
          <p:cNvPr id="225" name="Google Shape;225;p1"/>
          <p:cNvSpPr/>
          <p:nvPr/>
        </p:nvSpPr>
        <p:spPr>
          <a:xfrm>
            <a:off x="5437017" y="3230825"/>
            <a:ext cx="900000" cy="900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6613729" y="2163775"/>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txBox="1"/>
          <p:nvPr>
            <p:ph idx="4294967295" type="title"/>
          </p:nvPr>
        </p:nvSpPr>
        <p:spPr>
          <a:xfrm>
            <a:off x="6703963" y="274305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תרגול</a:t>
            </a:r>
            <a:endParaRPr sz="1200">
              <a:solidFill>
                <a:schemeClr val="accent1"/>
              </a:solidFill>
            </a:endParaRPr>
          </a:p>
        </p:txBody>
      </p:sp>
      <p:sp>
        <p:nvSpPr>
          <p:cNvPr id="228" name="Google Shape;228;p1"/>
          <p:cNvSpPr/>
          <p:nvPr/>
        </p:nvSpPr>
        <p:spPr>
          <a:xfrm>
            <a:off x="1376209" y="4594690"/>
            <a:ext cx="1570200" cy="256500"/>
          </a:xfrm>
          <a:prstGeom prst="roundRect">
            <a:avLst>
              <a:gd fmla="val 5000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1" algn="r">
              <a:lnSpc>
                <a:spcPct val="100000"/>
              </a:lnSpc>
              <a:spcBef>
                <a:spcPts val="0"/>
              </a:spcBef>
              <a:spcAft>
                <a:spcPts val="0"/>
              </a:spcAft>
              <a:buClr>
                <a:srgbClr val="000000"/>
              </a:buClr>
              <a:buSzPts val="1200"/>
              <a:buFont typeface="Arial"/>
              <a:buNone/>
            </a:pPr>
            <a:r>
              <a:rPr b="0" i="0" lang="iw-IL" sz="1200" u="sng" cap="none" strike="noStrike">
                <a:solidFill>
                  <a:schemeClr val="dk1"/>
                </a:solidFill>
                <a:latin typeface="Arimo"/>
                <a:ea typeface="Arimo"/>
                <a:cs typeface="Arimo"/>
                <a:sym typeface="Arimo"/>
              </a:rPr>
              <a:t>פתיחה בעורך קוד</a:t>
            </a:r>
            <a:endParaRPr b="0" i="0" sz="1200" u="sng" cap="none" strike="noStrike">
              <a:solidFill>
                <a:schemeClr val="dk1"/>
              </a:solidFill>
              <a:latin typeface="Arimo"/>
              <a:ea typeface="Arimo"/>
              <a:cs typeface="Arimo"/>
              <a:sym typeface="Arimo"/>
            </a:endParaRPr>
          </a:p>
        </p:txBody>
      </p:sp>
      <p:sp>
        <p:nvSpPr>
          <p:cNvPr id="229" name="Google Shape;229;p1"/>
          <p:cNvSpPr txBox="1"/>
          <p:nvPr>
            <p:ph idx="4294967295" type="title"/>
          </p:nvPr>
        </p:nvSpPr>
        <p:spPr>
          <a:xfrm>
            <a:off x="6620038" y="4286176"/>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400">
                <a:solidFill>
                  <a:schemeClr val="dk2"/>
                </a:solidFill>
              </a:rPr>
              <a:t>יאללה לעבודה</a:t>
            </a:r>
            <a:endParaRPr sz="1400">
              <a:solidFill>
                <a:schemeClr val="dk2"/>
              </a:solidFill>
            </a:endParaRPr>
          </a:p>
        </p:txBody>
      </p:sp>
      <p:sp>
        <p:nvSpPr>
          <p:cNvPr id="230" name="Google Shape;230;p1"/>
          <p:cNvSpPr txBox="1"/>
          <p:nvPr>
            <p:ph idx="4294967295" type="title"/>
          </p:nvPr>
        </p:nvSpPr>
        <p:spPr>
          <a:xfrm>
            <a:off x="5527013" y="4133776"/>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400">
                <a:solidFill>
                  <a:schemeClr val="dk2"/>
                </a:solidFill>
              </a:rPr>
              <a:t>דיון</a:t>
            </a:r>
            <a:endParaRPr sz="1400">
              <a:solidFill>
                <a:schemeClr val="dk2"/>
              </a:solidFill>
            </a:endParaRPr>
          </a:p>
        </p:txBody>
      </p:sp>
      <p:sp>
        <p:nvSpPr>
          <p:cNvPr id="231" name="Google Shape;231;p1"/>
          <p:cNvSpPr txBox="1"/>
          <p:nvPr>
            <p:ph idx="4294967295" type="title"/>
          </p:nvPr>
        </p:nvSpPr>
        <p:spPr>
          <a:xfrm>
            <a:off x="7731500" y="4133776"/>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400">
                <a:solidFill>
                  <a:schemeClr val="dk2"/>
                </a:solidFill>
              </a:rPr>
              <a:t>שאלה</a:t>
            </a:r>
            <a:endParaRPr sz="1400">
              <a:solidFill>
                <a:schemeClr val="dk2"/>
              </a:solidFill>
            </a:endParaRPr>
          </a:p>
        </p:txBody>
      </p:sp>
      <p:sp>
        <p:nvSpPr>
          <p:cNvPr id="232" name="Google Shape;232;p1"/>
          <p:cNvSpPr/>
          <p:nvPr/>
        </p:nvSpPr>
        <p:spPr>
          <a:xfrm>
            <a:off x="5604367" y="2159488"/>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txBox="1"/>
          <p:nvPr/>
        </p:nvSpPr>
        <p:spPr>
          <a:xfrm>
            <a:off x="5604375" y="2743058"/>
            <a:ext cx="90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rgbClr val="000000"/>
              </a:buClr>
              <a:buSzPts val="1200"/>
              <a:buFont typeface="Arial"/>
              <a:buNone/>
            </a:pPr>
            <a:r>
              <a:rPr b="1" i="0" lang="iw-IL" sz="1200" u="none" cap="none" strike="noStrike">
                <a:solidFill>
                  <a:schemeClr val="accent1"/>
                </a:solidFill>
                <a:latin typeface="Arimo"/>
                <a:ea typeface="Arimo"/>
                <a:cs typeface="Arimo"/>
                <a:sym typeface="Arimo"/>
              </a:rPr>
              <a:t>רענון</a:t>
            </a:r>
            <a:endParaRPr b="1" i="0" sz="1200" u="none" cap="none" strike="noStrike">
              <a:solidFill>
                <a:schemeClr val="accent1"/>
              </a:solidFill>
              <a:latin typeface="Arimo"/>
              <a:ea typeface="Arimo"/>
              <a:cs typeface="Arimo"/>
              <a:sym typeface="Arimo"/>
            </a:endParaRPr>
          </a:p>
        </p:txBody>
      </p:sp>
      <p:sp>
        <p:nvSpPr>
          <p:cNvPr id="234" name="Google Shape;234;p1"/>
          <p:cNvSpPr/>
          <p:nvPr/>
        </p:nvSpPr>
        <p:spPr>
          <a:xfrm>
            <a:off x="4595017" y="21989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txBox="1"/>
          <p:nvPr>
            <p:ph idx="4294967295" type="title"/>
          </p:nvPr>
        </p:nvSpPr>
        <p:spPr>
          <a:xfrm>
            <a:off x="4687521" y="2743058"/>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200">
                <a:solidFill>
                  <a:schemeClr val="accent1"/>
                </a:solidFill>
              </a:rPr>
              <a:t>הגדרה</a:t>
            </a:r>
            <a:endParaRPr sz="1200">
              <a:solidFill>
                <a:schemeClr val="accent1"/>
              </a:solidFill>
            </a:endParaRPr>
          </a:p>
        </p:txBody>
      </p:sp>
      <p:sp>
        <p:nvSpPr>
          <p:cNvPr id="236" name="Google Shape;236;p1"/>
          <p:cNvSpPr txBox="1"/>
          <p:nvPr>
            <p:ph idx="4294967295" type="title"/>
          </p:nvPr>
        </p:nvSpPr>
        <p:spPr>
          <a:xfrm>
            <a:off x="4474099" y="4082490"/>
            <a:ext cx="72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400">
                <a:solidFill>
                  <a:schemeClr val="accent1"/>
                </a:solidFill>
              </a:rPr>
              <a:t>עשה</a:t>
            </a:r>
            <a:endParaRPr sz="1400">
              <a:solidFill>
                <a:schemeClr val="accent1"/>
              </a:solidFill>
            </a:endParaRPr>
          </a:p>
        </p:txBody>
      </p:sp>
      <p:sp>
        <p:nvSpPr>
          <p:cNvPr id="237" name="Google Shape;237;p1"/>
          <p:cNvSpPr txBox="1"/>
          <p:nvPr>
            <p:ph idx="4294967295" type="title"/>
          </p:nvPr>
        </p:nvSpPr>
        <p:spPr>
          <a:xfrm>
            <a:off x="3509081" y="4090783"/>
            <a:ext cx="900000" cy="2625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SzPts val="3000"/>
              <a:buNone/>
            </a:pPr>
            <a:r>
              <a:rPr lang="iw-IL" sz="1400">
                <a:solidFill>
                  <a:schemeClr val="accent1"/>
                </a:solidFill>
              </a:rPr>
              <a:t>אל תעשה</a:t>
            </a:r>
            <a:endParaRPr sz="1400">
              <a:solidFill>
                <a:schemeClr val="accent1"/>
              </a:solidFill>
            </a:endParaRPr>
          </a:p>
        </p:txBody>
      </p:sp>
      <p:grpSp>
        <p:nvGrpSpPr>
          <p:cNvPr id="238" name="Google Shape;238;p1"/>
          <p:cNvGrpSpPr/>
          <p:nvPr/>
        </p:nvGrpSpPr>
        <p:grpSpPr>
          <a:xfrm>
            <a:off x="7691907" y="1158949"/>
            <a:ext cx="609420" cy="608962"/>
            <a:chOff x="7651226" y="1100170"/>
            <a:chExt cx="609420" cy="608962"/>
          </a:xfrm>
        </p:grpSpPr>
        <p:sp>
          <p:nvSpPr>
            <p:cNvPr id="239" name="Google Shape;239;p1"/>
            <p:cNvSpPr/>
            <p:nvPr/>
          </p:nvSpPr>
          <p:spPr>
            <a:xfrm>
              <a:off x="7651455" y="1100170"/>
              <a:ext cx="563194" cy="561131"/>
            </a:xfrm>
            <a:custGeom>
              <a:rect b="b" l="l" r="r" t="t"/>
              <a:pathLst>
                <a:path extrusionOk="0" h="561131" w="563194">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cap="flat" cmpd="sng" w="24325">
              <a:solidFill>
                <a:srgbClr val="91B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8093108" y="1543426"/>
              <a:ext cx="167440" cy="165607"/>
            </a:xfrm>
            <a:custGeom>
              <a:rect b="b" l="l" r="r" t="t"/>
              <a:pathLst>
                <a:path extrusionOk="0" h="165607" w="167440">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8185943" y="1633818"/>
              <a:ext cx="73932" cy="74541"/>
            </a:xfrm>
            <a:custGeom>
              <a:rect b="b" l="l" r="r" t="t"/>
              <a:pathLst>
                <a:path extrusionOk="0" h="74541" w="73932">
                  <a:moveTo>
                    <a:pt x="73901" y="54968"/>
                  </a:moveTo>
                  <a:lnTo>
                    <a:pt x="72069" y="0"/>
                  </a:lnTo>
                  <a:lnTo>
                    <a:pt x="0" y="72680"/>
                  </a:lnTo>
                  <a:lnTo>
                    <a:pt x="54357" y="74512"/>
                  </a:lnTo>
                  <a:cubicBezTo>
                    <a:pt x="65962" y="75123"/>
                    <a:pt x="74512" y="65962"/>
                    <a:pt x="73901" y="549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7654280" y="1100170"/>
              <a:ext cx="173760" cy="173301"/>
            </a:xfrm>
            <a:custGeom>
              <a:rect b="b" l="l" r="r" t="t"/>
              <a:pathLst>
                <a:path extrusionOk="0" h="173301" w="173760">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7651226" y="1100170"/>
              <a:ext cx="609420" cy="608962"/>
            </a:xfrm>
            <a:custGeom>
              <a:rect b="b" l="l" r="r" t="t"/>
              <a:pathLst>
                <a:path extrusionOk="0" h="608962" w="609420">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7707721" y="1153764"/>
              <a:ext cx="119708" cy="119708"/>
            </a:xfrm>
            <a:custGeom>
              <a:rect b="b" l="l" r="r" t="t"/>
              <a:pathLst>
                <a:path extrusionOk="0" h="119708" w="119708">
                  <a:moveTo>
                    <a:pt x="0" y="119708"/>
                  </a:moveTo>
                  <a:lnTo>
                    <a:pt x="11970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7766354" y="1263700"/>
              <a:ext cx="231476" cy="231476"/>
            </a:xfrm>
            <a:custGeom>
              <a:rect b="b" l="l" r="r" t="t"/>
              <a:pathLst>
                <a:path extrusionOk="0" h="231476" w="231476">
                  <a:moveTo>
                    <a:pt x="0" y="0"/>
                  </a:moveTo>
                  <a:lnTo>
                    <a:pt x="231477" y="231476"/>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7898888" y="1291184"/>
              <a:ext cx="261403" cy="262014"/>
            </a:xfrm>
            <a:custGeom>
              <a:rect b="b" l="l" r="r" t="t"/>
              <a:pathLst>
                <a:path extrusionOk="0" h="262014" w="261403">
                  <a:moveTo>
                    <a:pt x="0" y="0"/>
                  </a:moveTo>
                  <a:lnTo>
                    <a:pt x="261404" y="262014"/>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8182279" y="1632597"/>
              <a:ext cx="71458" cy="72069"/>
            </a:xfrm>
            <a:custGeom>
              <a:rect b="b" l="l" r="r" t="t"/>
              <a:pathLst>
                <a:path extrusionOk="0" h="72069" w="71458">
                  <a:moveTo>
                    <a:pt x="0" y="72069"/>
                  </a:moveTo>
                  <a:lnTo>
                    <a:pt x="7145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48" name="Google Shape;248;p1"/>
          <p:cNvGrpSpPr/>
          <p:nvPr/>
        </p:nvGrpSpPr>
        <p:grpSpPr>
          <a:xfrm>
            <a:off x="5728789" y="1195412"/>
            <a:ext cx="667920" cy="564635"/>
            <a:chOff x="5678621" y="1153002"/>
            <a:chExt cx="718088" cy="607045"/>
          </a:xfrm>
        </p:grpSpPr>
        <p:sp>
          <p:nvSpPr>
            <p:cNvPr id="249" name="Google Shape;249;p1"/>
            <p:cNvSpPr/>
            <p:nvPr/>
          </p:nvSpPr>
          <p:spPr>
            <a:xfrm>
              <a:off x="5678621" y="1153002"/>
              <a:ext cx="718088" cy="607045"/>
            </a:xfrm>
            <a:custGeom>
              <a:rect b="b" l="l" r="r" t="t"/>
              <a:pathLst>
                <a:path extrusionOk="0" h="607045" w="718088">
                  <a:moveTo>
                    <a:pt x="668948" y="126798"/>
                  </a:moveTo>
                  <a:lnTo>
                    <a:pt x="168892" y="1965"/>
                  </a:lnTo>
                  <a:cubicBezTo>
                    <a:pt x="134055" y="-6744"/>
                    <a:pt x="98493" y="14303"/>
                    <a:pt x="89783" y="49140"/>
                  </a:cubicBezTo>
                  <a:lnTo>
                    <a:pt x="1965" y="401139"/>
                  </a:lnTo>
                  <a:cubicBezTo>
                    <a:pt x="-6744" y="435976"/>
                    <a:pt x="14303" y="471539"/>
                    <a:pt x="49140" y="480248"/>
                  </a:cubicBezTo>
                  <a:lnTo>
                    <a:pt x="549196" y="605080"/>
                  </a:lnTo>
                  <a:cubicBezTo>
                    <a:pt x="584033" y="613790"/>
                    <a:pt x="619596" y="592742"/>
                    <a:pt x="628305" y="557905"/>
                  </a:cubicBezTo>
                  <a:lnTo>
                    <a:pt x="716124" y="205907"/>
                  </a:lnTo>
                  <a:cubicBezTo>
                    <a:pt x="724833" y="171070"/>
                    <a:pt x="703785" y="135507"/>
                    <a:pt x="668948" y="126798"/>
                  </a:cubicBezTo>
                  <a:close/>
                  <a:moveTo>
                    <a:pt x="411300" y="403316"/>
                  </a:moveTo>
                  <a:lnTo>
                    <a:pt x="291548" y="427267"/>
                  </a:lnTo>
                  <a:cubicBezTo>
                    <a:pt x="278484" y="430170"/>
                    <a:pt x="266871" y="417832"/>
                    <a:pt x="269775" y="404768"/>
                  </a:cubicBezTo>
                  <a:lnTo>
                    <a:pt x="295176" y="303160"/>
                  </a:lnTo>
                  <a:cubicBezTo>
                    <a:pt x="298805" y="290096"/>
                    <a:pt x="314047" y="285016"/>
                    <a:pt x="324933" y="293725"/>
                  </a:cubicBezTo>
                  <a:lnTo>
                    <a:pt x="419283" y="371382"/>
                  </a:lnTo>
                  <a:cubicBezTo>
                    <a:pt x="430896" y="380817"/>
                    <a:pt x="426541" y="399687"/>
                    <a:pt x="411300" y="403316"/>
                  </a:cubicBezTo>
                  <a:close/>
                </a:path>
              </a:pathLst>
            </a:custGeom>
            <a:solidFill>
              <a:schemeClr val="accent1"/>
            </a:solid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5750986" y="1153002"/>
              <a:ext cx="645723" cy="276306"/>
            </a:xfrm>
            <a:custGeom>
              <a:rect b="b" l="l" r="r" t="t"/>
              <a:pathLst>
                <a:path extrusionOk="0" h="276306" w="645723">
                  <a:moveTo>
                    <a:pt x="626340" y="276306"/>
                  </a:moveTo>
                  <a:lnTo>
                    <a:pt x="0" y="119540"/>
                  </a:lnTo>
                  <a:lnTo>
                    <a:pt x="17418" y="49140"/>
                  </a:lnTo>
                  <a:cubicBezTo>
                    <a:pt x="26128" y="14303"/>
                    <a:pt x="61691" y="-6744"/>
                    <a:pt x="96528" y="1965"/>
                  </a:cubicBezTo>
                  <a:lnTo>
                    <a:pt x="596584" y="126798"/>
                  </a:lnTo>
                  <a:cubicBezTo>
                    <a:pt x="631421" y="135507"/>
                    <a:pt x="652468" y="171070"/>
                    <a:pt x="643759" y="205907"/>
                  </a:cubicBezTo>
                  <a:lnTo>
                    <a:pt x="626340" y="276306"/>
                  </a:lnTo>
                  <a:close/>
                </a:path>
              </a:pathLst>
            </a:custGeom>
            <a:solidFill>
              <a:srgbClr val="FFFFFF"/>
            </a:solid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5883076" y="1163676"/>
              <a:ext cx="79109" cy="161846"/>
            </a:xfrm>
            <a:custGeom>
              <a:rect b="b" l="l" r="r" t="t"/>
              <a:pathLst>
                <a:path extrusionOk="0" h="161846" w="79109">
                  <a:moveTo>
                    <a:pt x="0" y="0"/>
                  </a:moveTo>
                  <a:lnTo>
                    <a:pt x="79109" y="161847"/>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5981055" y="1188353"/>
              <a:ext cx="79834" cy="161846"/>
            </a:xfrm>
            <a:custGeom>
              <a:rect b="b" l="l" r="r" t="t"/>
              <a:pathLst>
                <a:path extrusionOk="0" h="161846" w="79834">
                  <a:moveTo>
                    <a:pt x="0" y="0"/>
                  </a:moveTo>
                  <a:lnTo>
                    <a:pt x="79835" y="161847"/>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6079760" y="1213029"/>
              <a:ext cx="79109" cy="161846"/>
            </a:xfrm>
            <a:custGeom>
              <a:rect b="b" l="l" r="r" t="t"/>
              <a:pathLst>
                <a:path extrusionOk="0" h="161846" w="79109">
                  <a:moveTo>
                    <a:pt x="0" y="0"/>
                  </a:moveTo>
                  <a:lnTo>
                    <a:pt x="79109" y="161847"/>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6178465" y="1237705"/>
              <a:ext cx="79109" cy="161846"/>
            </a:xfrm>
            <a:custGeom>
              <a:rect b="b" l="l" r="r" t="t"/>
              <a:pathLst>
                <a:path extrusionOk="0" h="161846" w="79109">
                  <a:moveTo>
                    <a:pt x="0" y="0"/>
                  </a:moveTo>
                  <a:lnTo>
                    <a:pt x="79109" y="161847"/>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6277170" y="1262381"/>
              <a:ext cx="79109" cy="161846"/>
            </a:xfrm>
            <a:custGeom>
              <a:rect b="b" l="l" r="r" t="t"/>
              <a:pathLst>
                <a:path extrusionOk="0" h="161846" w="79109">
                  <a:moveTo>
                    <a:pt x="0" y="0"/>
                  </a:moveTo>
                  <a:lnTo>
                    <a:pt x="79109" y="161847"/>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5795984" y="1163676"/>
              <a:ext cx="67496" cy="137170"/>
            </a:xfrm>
            <a:custGeom>
              <a:rect b="b" l="l" r="r" t="t"/>
              <a:pathLst>
                <a:path extrusionOk="0" h="137170" w="67496">
                  <a:moveTo>
                    <a:pt x="0" y="0"/>
                  </a:moveTo>
                  <a:lnTo>
                    <a:pt x="67497" y="137171"/>
                  </a:lnTo>
                </a:path>
              </a:pathLst>
            </a:custGeom>
            <a:noFill/>
            <a:ln cap="flat" cmpd="sng" w="288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57" name="Google Shape;257;p1"/>
          <p:cNvGrpSpPr/>
          <p:nvPr/>
        </p:nvGrpSpPr>
        <p:grpSpPr>
          <a:xfrm>
            <a:off x="4690570" y="1124070"/>
            <a:ext cx="694982" cy="694982"/>
            <a:chOff x="4690570" y="1124070"/>
            <a:chExt cx="694982" cy="694982"/>
          </a:xfrm>
        </p:grpSpPr>
        <p:sp>
          <p:nvSpPr>
            <p:cNvPr id="258" name="Google Shape;258;p1"/>
            <p:cNvSpPr/>
            <p:nvPr/>
          </p:nvSpPr>
          <p:spPr>
            <a:xfrm>
              <a:off x="4751003" y="1184503"/>
              <a:ext cx="566562" cy="566562"/>
            </a:xfrm>
            <a:custGeom>
              <a:rect b="b" l="l" r="r" t="t"/>
              <a:pathLst>
                <a:path extrusionOk="0" h="566562" w="566562">
                  <a:moveTo>
                    <a:pt x="566562" y="283281"/>
                  </a:moveTo>
                  <a:cubicBezTo>
                    <a:pt x="566562" y="439733"/>
                    <a:pt x="439733" y="566562"/>
                    <a:pt x="283281" y="566562"/>
                  </a:cubicBezTo>
                  <a:cubicBezTo>
                    <a:pt x="126829" y="566562"/>
                    <a:pt x="0" y="439733"/>
                    <a:pt x="0" y="283281"/>
                  </a:cubicBezTo>
                  <a:cubicBezTo>
                    <a:pt x="0" y="126829"/>
                    <a:pt x="126829" y="0"/>
                    <a:pt x="283281" y="0"/>
                  </a:cubicBezTo>
                  <a:cubicBezTo>
                    <a:pt x="439733" y="0"/>
                    <a:pt x="566562" y="126829"/>
                    <a:pt x="566562" y="283281"/>
                  </a:cubicBezTo>
                  <a:close/>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5038061" y="1124070"/>
              <a:ext cx="7554" cy="143529"/>
            </a:xfrm>
            <a:custGeom>
              <a:rect b="b" l="l" r="r" t="t"/>
              <a:pathLst>
                <a:path extrusionOk="0" h="143529" w="7554">
                  <a:moveTo>
                    <a:pt x="0" y="0"/>
                  </a:moveTo>
                  <a:lnTo>
                    <a:pt x="0" y="143529"/>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5038061" y="1667969"/>
              <a:ext cx="7554" cy="151083"/>
            </a:xfrm>
            <a:custGeom>
              <a:rect b="b" l="l" r="r" t="t"/>
              <a:pathLst>
                <a:path extrusionOk="0" h="151083" w="7554">
                  <a:moveTo>
                    <a:pt x="0" y="0"/>
                  </a:moveTo>
                  <a:lnTo>
                    <a:pt x="0" y="151083"/>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5234469" y="1471561"/>
              <a:ext cx="151083" cy="7554"/>
            </a:xfrm>
            <a:custGeom>
              <a:rect b="b" l="l" r="r" t="t"/>
              <a:pathLst>
                <a:path extrusionOk="0" h="7554" w="151083">
                  <a:moveTo>
                    <a:pt x="151083" y="0"/>
                  </a:moveTo>
                  <a:lnTo>
                    <a:pt x="0" y="0"/>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4690570" y="1471561"/>
              <a:ext cx="143529" cy="7554"/>
            </a:xfrm>
            <a:custGeom>
              <a:rect b="b" l="l" r="r" t="t"/>
              <a:pathLst>
                <a:path extrusionOk="0" h="7554" w="143529">
                  <a:moveTo>
                    <a:pt x="143529" y="0"/>
                  </a:moveTo>
                  <a:lnTo>
                    <a:pt x="0" y="0"/>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4834099" y="1267599"/>
              <a:ext cx="400370" cy="400370"/>
            </a:xfrm>
            <a:custGeom>
              <a:rect b="b" l="l" r="r" t="t"/>
              <a:pathLst>
                <a:path extrusionOk="0" h="400370" w="400370">
                  <a:moveTo>
                    <a:pt x="400371" y="200185"/>
                  </a:moveTo>
                  <a:cubicBezTo>
                    <a:pt x="400371" y="310745"/>
                    <a:pt x="310745" y="400371"/>
                    <a:pt x="200185" y="400371"/>
                  </a:cubicBezTo>
                  <a:cubicBezTo>
                    <a:pt x="89626" y="400371"/>
                    <a:pt x="0" y="310745"/>
                    <a:pt x="0" y="200185"/>
                  </a:cubicBezTo>
                  <a:cubicBezTo>
                    <a:pt x="0" y="89626"/>
                    <a:pt x="89626" y="0"/>
                    <a:pt x="200185" y="0"/>
                  </a:cubicBezTo>
                  <a:cubicBezTo>
                    <a:pt x="310745" y="0"/>
                    <a:pt x="400371" y="89626"/>
                    <a:pt x="400371" y="200185"/>
                  </a:cubicBezTo>
                  <a:close/>
                </a:path>
              </a:pathLst>
            </a:custGeom>
            <a:solidFill>
              <a:srgbClr val="FFFFFF"/>
            </a:solid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5038061" y="1365803"/>
              <a:ext cx="7554" cy="203962"/>
            </a:xfrm>
            <a:custGeom>
              <a:rect b="b" l="l" r="r" t="t"/>
              <a:pathLst>
                <a:path extrusionOk="0" h="203962" w="7554">
                  <a:moveTo>
                    <a:pt x="0" y="0"/>
                  </a:moveTo>
                  <a:lnTo>
                    <a:pt x="0" y="203962"/>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4936080" y="1467784"/>
              <a:ext cx="203962" cy="7554"/>
            </a:xfrm>
            <a:custGeom>
              <a:rect b="b" l="l" r="r" t="t"/>
              <a:pathLst>
                <a:path extrusionOk="0" h="7554" w="203962">
                  <a:moveTo>
                    <a:pt x="203962" y="0"/>
                  </a:moveTo>
                  <a:lnTo>
                    <a:pt x="0" y="0"/>
                  </a:lnTo>
                </a:path>
              </a:pathLst>
            </a:custGeom>
            <a:no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4985182" y="1418682"/>
              <a:ext cx="105758" cy="105758"/>
            </a:xfrm>
            <a:custGeom>
              <a:rect b="b" l="l" r="r" t="t"/>
              <a:pathLst>
                <a:path extrusionOk="0" h="105758" w="105758">
                  <a:moveTo>
                    <a:pt x="105758" y="52879"/>
                  </a:moveTo>
                  <a:cubicBezTo>
                    <a:pt x="105758" y="82083"/>
                    <a:pt x="82083" y="105758"/>
                    <a:pt x="52879" y="105758"/>
                  </a:cubicBezTo>
                  <a:cubicBezTo>
                    <a:pt x="23675" y="105758"/>
                    <a:pt x="0" y="82083"/>
                    <a:pt x="0" y="52879"/>
                  </a:cubicBezTo>
                  <a:cubicBezTo>
                    <a:pt x="0" y="23675"/>
                    <a:pt x="23675" y="0"/>
                    <a:pt x="52879" y="0"/>
                  </a:cubicBezTo>
                  <a:cubicBezTo>
                    <a:pt x="82083" y="0"/>
                    <a:pt x="105758" y="23675"/>
                    <a:pt x="105758" y="52879"/>
                  </a:cubicBezTo>
                  <a:close/>
                </a:path>
              </a:pathLst>
            </a:custGeom>
            <a:solidFill>
              <a:schemeClr val="accent2"/>
            </a:solidFill>
            <a:ln cap="flat" cmpd="sng" w="298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7" name="Google Shape;267;p1"/>
          <p:cNvGrpSpPr/>
          <p:nvPr/>
        </p:nvGrpSpPr>
        <p:grpSpPr>
          <a:xfrm>
            <a:off x="3767023" y="1166439"/>
            <a:ext cx="544069" cy="582046"/>
            <a:chOff x="3767023" y="1166439"/>
            <a:chExt cx="544069" cy="582046"/>
          </a:xfrm>
        </p:grpSpPr>
        <p:grpSp>
          <p:nvGrpSpPr>
            <p:cNvPr id="268" name="Google Shape;268;p1"/>
            <p:cNvGrpSpPr/>
            <p:nvPr/>
          </p:nvGrpSpPr>
          <p:grpSpPr>
            <a:xfrm>
              <a:off x="3767023" y="1330570"/>
              <a:ext cx="203330" cy="417915"/>
              <a:chOff x="3767023" y="1330570"/>
              <a:chExt cx="203330" cy="417915"/>
            </a:xfrm>
          </p:grpSpPr>
          <p:sp>
            <p:nvSpPr>
              <p:cNvPr id="269" name="Google Shape;269;p1"/>
              <p:cNvSpPr/>
              <p:nvPr/>
            </p:nvSpPr>
            <p:spPr>
              <a:xfrm>
                <a:off x="3767365" y="1330570"/>
                <a:ext cx="183531" cy="408187"/>
              </a:xfrm>
              <a:custGeom>
                <a:rect b="b" l="l" r="r" t="t"/>
                <a:pathLst>
                  <a:path extrusionOk="0" h="408187" w="183531">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solidFill>
                <a:schemeClr val="accent1"/>
              </a:solidFill>
              <a:ln cap="flat" cmpd="sng" w="262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3767365" y="1330570"/>
                <a:ext cx="183531" cy="408187"/>
              </a:xfrm>
              <a:custGeom>
                <a:rect b="b" l="l" r="r" t="t"/>
                <a:pathLst>
                  <a:path extrusionOk="0" h="408187" w="183531">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solidFill>
                <a:schemeClr val="accent1"/>
              </a:solidFill>
              <a:ln cap="flat" cmpd="sng" w="262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3767023" y="1335250"/>
                <a:ext cx="203330" cy="413235"/>
              </a:xfrm>
              <a:custGeom>
                <a:rect b="b" l="l" r="r" t="t"/>
                <a:pathLst>
                  <a:path extrusionOk="0" h="408187" w="183531">
                    <a:moveTo>
                      <a:pt x="142452" y="365738"/>
                    </a:moveTo>
                    <a:cubicBezTo>
                      <a:pt x="153053" y="376339"/>
                      <a:pt x="166305" y="381640"/>
                      <a:pt x="183532" y="382302"/>
                    </a:cubicBezTo>
                    <a:lnTo>
                      <a:pt x="182206" y="408142"/>
                    </a:lnTo>
                    <a:cubicBezTo>
                      <a:pt x="153053" y="408805"/>
                      <a:pt x="130526" y="402179"/>
                      <a:pt x="114624" y="388928"/>
                    </a:cubicBezTo>
                    <a:cubicBezTo>
                      <a:pt x="98060" y="375677"/>
                      <a:pt x="86797" y="357125"/>
                      <a:pt x="79508" y="333272"/>
                    </a:cubicBezTo>
                    <a:lnTo>
                      <a:pt x="66919" y="290205"/>
                    </a:lnTo>
                    <a:cubicBezTo>
                      <a:pt x="62281" y="274304"/>
                      <a:pt x="54993" y="263702"/>
                      <a:pt x="45717" y="257077"/>
                    </a:cubicBezTo>
                    <a:cubicBezTo>
                      <a:pt x="35779" y="250451"/>
                      <a:pt x="23852" y="249788"/>
                      <a:pt x="8613" y="253764"/>
                    </a:cubicBezTo>
                    <a:lnTo>
                      <a:pt x="1325" y="228586"/>
                    </a:lnTo>
                    <a:lnTo>
                      <a:pt x="0" y="223948"/>
                    </a:lnTo>
                    <a:cubicBezTo>
                      <a:pt x="15239" y="219310"/>
                      <a:pt x="25178" y="212022"/>
                      <a:pt x="29816" y="200758"/>
                    </a:cubicBezTo>
                    <a:cubicBezTo>
                      <a:pt x="34454" y="190157"/>
                      <a:pt x="34454" y="176906"/>
                      <a:pt x="29816" y="161004"/>
                    </a:cubicBezTo>
                    <a:lnTo>
                      <a:pt x="15902" y="118600"/>
                    </a:lnTo>
                    <a:cubicBezTo>
                      <a:pt x="8613" y="94747"/>
                      <a:pt x="8613" y="72883"/>
                      <a:pt x="15239" y="53006"/>
                    </a:cubicBezTo>
                    <a:cubicBezTo>
                      <a:pt x="21865" y="33128"/>
                      <a:pt x="37104" y="15239"/>
                      <a:pt x="61619" y="0"/>
                    </a:cubicBezTo>
                    <a:lnTo>
                      <a:pt x="76858" y="21202"/>
                    </a:lnTo>
                    <a:cubicBezTo>
                      <a:pt x="62944" y="30478"/>
                      <a:pt x="54331" y="43067"/>
                      <a:pt x="51680" y="57644"/>
                    </a:cubicBezTo>
                    <a:cubicBezTo>
                      <a:pt x="49030" y="72220"/>
                      <a:pt x="50355" y="88784"/>
                      <a:pt x="55656" y="107336"/>
                    </a:cubicBezTo>
                    <a:lnTo>
                      <a:pt x="68245" y="150403"/>
                    </a:lnTo>
                    <a:cubicBezTo>
                      <a:pt x="72220" y="164980"/>
                      <a:pt x="73545" y="178231"/>
                      <a:pt x="70895" y="191482"/>
                    </a:cubicBezTo>
                    <a:cubicBezTo>
                      <a:pt x="68245" y="204071"/>
                      <a:pt x="62281" y="215335"/>
                      <a:pt x="52343" y="225273"/>
                    </a:cubicBezTo>
                    <a:cubicBezTo>
                      <a:pt x="66257" y="227924"/>
                      <a:pt x="77521" y="233887"/>
                      <a:pt x="86134" y="243825"/>
                    </a:cubicBezTo>
                    <a:cubicBezTo>
                      <a:pt x="95410" y="253101"/>
                      <a:pt x="102036" y="265028"/>
                      <a:pt x="106011" y="279604"/>
                    </a:cubicBezTo>
                    <a:lnTo>
                      <a:pt x="118600" y="322671"/>
                    </a:lnTo>
                    <a:cubicBezTo>
                      <a:pt x="123900" y="340560"/>
                      <a:pt x="131851" y="355137"/>
                      <a:pt x="142452" y="365738"/>
                    </a:cubicBezTo>
                    <a:close/>
                  </a:path>
                </a:pathLst>
              </a:custGeom>
              <a:solidFill>
                <a:schemeClr val="accent1"/>
              </a:solidFill>
              <a:ln cap="flat" cmpd="sng" w="19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72" name="Google Shape;272;p1"/>
            <p:cNvSpPr/>
            <p:nvPr/>
          </p:nvSpPr>
          <p:spPr>
            <a:xfrm>
              <a:off x="3828322" y="1198674"/>
              <a:ext cx="183531" cy="408850"/>
            </a:xfrm>
            <a:custGeom>
              <a:rect b="b" l="l" r="r" t="t"/>
              <a:pathLst>
                <a:path extrusionOk="0" h="408850" w="183531">
                  <a:moveTo>
                    <a:pt x="41079" y="42450"/>
                  </a:moveTo>
                  <a:cubicBezTo>
                    <a:pt x="30478" y="31849"/>
                    <a:pt x="17227" y="26548"/>
                    <a:pt x="0" y="25885"/>
                  </a:cubicBezTo>
                  <a:lnTo>
                    <a:pt x="1325" y="45"/>
                  </a:lnTo>
                  <a:cubicBezTo>
                    <a:pt x="30478" y="-617"/>
                    <a:pt x="53006" y="6008"/>
                    <a:pt x="68907" y="19260"/>
                  </a:cubicBezTo>
                  <a:cubicBezTo>
                    <a:pt x="85471" y="32511"/>
                    <a:pt x="96735" y="51063"/>
                    <a:pt x="104023" y="74916"/>
                  </a:cubicBezTo>
                  <a:lnTo>
                    <a:pt x="116612" y="117983"/>
                  </a:lnTo>
                  <a:cubicBezTo>
                    <a:pt x="121250" y="133884"/>
                    <a:pt x="128538" y="144485"/>
                    <a:pt x="137814" y="151111"/>
                  </a:cubicBezTo>
                  <a:cubicBezTo>
                    <a:pt x="147753" y="157737"/>
                    <a:pt x="159679" y="158399"/>
                    <a:pt x="174918" y="154424"/>
                  </a:cubicBezTo>
                  <a:lnTo>
                    <a:pt x="182206" y="179601"/>
                  </a:lnTo>
                  <a:lnTo>
                    <a:pt x="183532" y="184239"/>
                  </a:lnTo>
                  <a:cubicBezTo>
                    <a:pt x="168293" y="188877"/>
                    <a:pt x="158354" y="196166"/>
                    <a:pt x="153716" y="207429"/>
                  </a:cubicBezTo>
                  <a:cubicBezTo>
                    <a:pt x="149078" y="218030"/>
                    <a:pt x="149078" y="231282"/>
                    <a:pt x="153716" y="247183"/>
                  </a:cubicBezTo>
                  <a:lnTo>
                    <a:pt x="166305" y="290250"/>
                  </a:lnTo>
                  <a:cubicBezTo>
                    <a:pt x="173593" y="314103"/>
                    <a:pt x="173593" y="335968"/>
                    <a:pt x="166967" y="355845"/>
                  </a:cubicBezTo>
                  <a:cubicBezTo>
                    <a:pt x="160342" y="375722"/>
                    <a:pt x="145103" y="393611"/>
                    <a:pt x="120588" y="408850"/>
                  </a:cubicBezTo>
                  <a:lnTo>
                    <a:pt x="105348" y="387648"/>
                  </a:lnTo>
                  <a:cubicBezTo>
                    <a:pt x="119262" y="378372"/>
                    <a:pt x="127876" y="365783"/>
                    <a:pt x="130526" y="351207"/>
                  </a:cubicBezTo>
                  <a:cubicBezTo>
                    <a:pt x="133176" y="336630"/>
                    <a:pt x="131851" y="320066"/>
                    <a:pt x="126551" y="301514"/>
                  </a:cubicBezTo>
                  <a:lnTo>
                    <a:pt x="113962" y="258447"/>
                  </a:lnTo>
                  <a:cubicBezTo>
                    <a:pt x="109986" y="243871"/>
                    <a:pt x="108661" y="230619"/>
                    <a:pt x="111312" y="217368"/>
                  </a:cubicBezTo>
                  <a:cubicBezTo>
                    <a:pt x="113962" y="204779"/>
                    <a:pt x="119925" y="193515"/>
                    <a:pt x="129864" y="183577"/>
                  </a:cubicBezTo>
                  <a:cubicBezTo>
                    <a:pt x="115950" y="180927"/>
                    <a:pt x="104686" y="174963"/>
                    <a:pt x="96072" y="165025"/>
                  </a:cubicBezTo>
                  <a:cubicBezTo>
                    <a:pt x="86797" y="155749"/>
                    <a:pt x="80171" y="143823"/>
                    <a:pt x="76195" y="129246"/>
                  </a:cubicBezTo>
                  <a:lnTo>
                    <a:pt x="64932" y="86842"/>
                  </a:lnTo>
                  <a:cubicBezTo>
                    <a:pt x="58969" y="67627"/>
                    <a:pt x="51018" y="53051"/>
                    <a:pt x="41079" y="42450"/>
                  </a:cubicBezTo>
                  <a:close/>
                </a:path>
              </a:pathLst>
            </a:custGeom>
            <a:solidFill>
              <a:schemeClr val="dk2"/>
            </a:solidFill>
            <a:ln cap="flat" cmpd="sng" w="262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4093349" y="1392189"/>
              <a:ext cx="151065" cy="206058"/>
            </a:xfrm>
            <a:custGeom>
              <a:rect b="b" l="l" r="r" t="t"/>
              <a:pathLst>
                <a:path extrusionOk="0" h="206058" w="151065">
                  <a:moveTo>
                    <a:pt x="98723" y="153716"/>
                  </a:moveTo>
                  <a:cubicBezTo>
                    <a:pt x="80833" y="176243"/>
                    <a:pt x="60294" y="193470"/>
                    <a:pt x="36441" y="206059"/>
                  </a:cubicBezTo>
                  <a:lnTo>
                    <a:pt x="0" y="172268"/>
                  </a:lnTo>
                  <a:cubicBezTo>
                    <a:pt x="15902" y="158354"/>
                    <a:pt x="28490" y="141790"/>
                    <a:pt x="38429" y="123900"/>
                  </a:cubicBezTo>
                  <a:cubicBezTo>
                    <a:pt x="48368" y="106011"/>
                    <a:pt x="55656" y="86134"/>
                    <a:pt x="60956" y="65594"/>
                  </a:cubicBezTo>
                  <a:lnTo>
                    <a:pt x="77521" y="0"/>
                  </a:lnTo>
                  <a:lnTo>
                    <a:pt x="151066" y="19215"/>
                  </a:lnTo>
                  <a:lnTo>
                    <a:pt x="135164" y="83484"/>
                  </a:lnTo>
                  <a:cubicBezTo>
                    <a:pt x="128538" y="107999"/>
                    <a:pt x="116612" y="131189"/>
                    <a:pt x="98723" y="153716"/>
                  </a:cubicBezTo>
                  <a:close/>
                </a:path>
              </a:pathLst>
            </a:custGeom>
            <a:solidFill>
              <a:srgbClr val="CAF25B"/>
            </a:solidFill>
            <a:ln cap="flat" cmpd="sng" w="262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4200265" y="1166439"/>
              <a:ext cx="110827" cy="107657"/>
            </a:xfrm>
            <a:custGeom>
              <a:rect b="b" l="l" r="r" t="t"/>
              <a:pathLst>
                <a:path extrusionOk="0" h="107657" w="110827">
                  <a:moveTo>
                    <a:pt x="24273" y="7765"/>
                  </a:moveTo>
                  <a:cubicBezTo>
                    <a:pt x="35537" y="-186"/>
                    <a:pt x="50113" y="-2174"/>
                    <a:pt x="68003" y="2464"/>
                  </a:cubicBezTo>
                  <a:cubicBezTo>
                    <a:pt x="85892" y="7102"/>
                    <a:pt x="97818" y="15053"/>
                    <a:pt x="104444" y="27642"/>
                  </a:cubicBezTo>
                  <a:cubicBezTo>
                    <a:pt x="111070" y="40231"/>
                    <a:pt x="112395" y="53482"/>
                    <a:pt x="109082" y="68058"/>
                  </a:cubicBezTo>
                  <a:cubicBezTo>
                    <a:pt x="105769" y="82635"/>
                    <a:pt x="97818" y="93236"/>
                    <a:pt x="85892" y="100524"/>
                  </a:cubicBezTo>
                  <a:cubicBezTo>
                    <a:pt x="73966" y="107813"/>
                    <a:pt x="59389" y="109800"/>
                    <a:pt x="42162" y="105162"/>
                  </a:cubicBezTo>
                  <a:cubicBezTo>
                    <a:pt x="24273" y="100524"/>
                    <a:pt x="12347" y="92573"/>
                    <a:pt x="6384" y="80647"/>
                  </a:cubicBezTo>
                  <a:cubicBezTo>
                    <a:pt x="-242" y="68721"/>
                    <a:pt x="-1567" y="55470"/>
                    <a:pt x="1746" y="41556"/>
                  </a:cubicBezTo>
                  <a:cubicBezTo>
                    <a:pt x="5721" y="26979"/>
                    <a:pt x="13009" y="15715"/>
                    <a:pt x="24273" y="7765"/>
                  </a:cubicBezTo>
                  <a:close/>
                </a:path>
              </a:pathLst>
            </a:custGeom>
            <a:solidFill>
              <a:srgbClr val="CAF25B"/>
            </a:solidFill>
            <a:ln cap="flat" cmpd="sng" w="262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75" name="Google Shape;275;p1"/>
          <p:cNvGrpSpPr/>
          <p:nvPr/>
        </p:nvGrpSpPr>
        <p:grpSpPr>
          <a:xfrm>
            <a:off x="2755072" y="1160243"/>
            <a:ext cx="544512" cy="514213"/>
            <a:chOff x="2754771" y="1197825"/>
            <a:chExt cx="544512" cy="514213"/>
          </a:xfrm>
        </p:grpSpPr>
        <p:sp>
          <p:nvSpPr>
            <p:cNvPr id="276" name="Google Shape;276;p1"/>
            <p:cNvSpPr/>
            <p:nvPr/>
          </p:nvSpPr>
          <p:spPr>
            <a:xfrm>
              <a:off x="2754771" y="1197825"/>
              <a:ext cx="227246" cy="227716"/>
            </a:xfrm>
            <a:custGeom>
              <a:rect b="b" l="l" r="r" t="t"/>
              <a:pathLst>
                <a:path extrusionOk="0" h="227716" w="227246">
                  <a:moveTo>
                    <a:pt x="176979" y="209585"/>
                  </a:moveTo>
                  <a:lnTo>
                    <a:pt x="89457" y="226679"/>
                  </a:lnTo>
                  <a:cubicBezTo>
                    <a:pt x="55953" y="232833"/>
                    <a:pt x="23816" y="210953"/>
                    <a:pt x="17662" y="178132"/>
                  </a:cubicBezTo>
                  <a:lnTo>
                    <a:pt x="1252" y="90610"/>
                  </a:lnTo>
                  <a:cubicBezTo>
                    <a:pt x="-5586" y="57106"/>
                    <a:pt x="16294" y="24969"/>
                    <a:pt x="49799" y="18131"/>
                  </a:cubicBezTo>
                  <a:lnTo>
                    <a:pt x="137321" y="1037"/>
                  </a:lnTo>
                  <a:cubicBezTo>
                    <a:pt x="170825" y="-5117"/>
                    <a:pt x="202962" y="16764"/>
                    <a:pt x="209116" y="49584"/>
                  </a:cubicBezTo>
                  <a:lnTo>
                    <a:pt x="226210" y="137106"/>
                  </a:lnTo>
                  <a:cubicBezTo>
                    <a:pt x="232364" y="170611"/>
                    <a:pt x="210484" y="203431"/>
                    <a:pt x="176979" y="209585"/>
                  </a:cubicBezTo>
                  <a:close/>
                </a:path>
              </a:pathLst>
            </a:custGeom>
            <a:solidFill>
              <a:schemeClr val="accent2"/>
            </a:solidFill>
            <a:ln cap="flat" cmpd="sng" w="272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985414" y="1398168"/>
              <a:ext cx="313869" cy="313870"/>
            </a:xfrm>
            <a:custGeom>
              <a:rect b="b" l="l" r="r" t="t"/>
              <a:pathLst>
                <a:path extrusionOk="0" h="313870" w="313869">
                  <a:moveTo>
                    <a:pt x="263603" y="282064"/>
                  </a:moveTo>
                  <a:lnTo>
                    <a:pt x="103602" y="312834"/>
                  </a:lnTo>
                  <a:cubicBezTo>
                    <a:pt x="70097" y="318988"/>
                    <a:pt x="37960" y="297107"/>
                    <a:pt x="31806" y="264286"/>
                  </a:cubicBezTo>
                  <a:lnTo>
                    <a:pt x="1037" y="103602"/>
                  </a:lnTo>
                  <a:cubicBezTo>
                    <a:pt x="-5117" y="70097"/>
                    <a:pt x="16764" y="37960"/>
                    <a:pt x="49584" y="31806"/>
                  </a:cubicBezTo>
                  <a:lnTo>
                    <a:pt x="210269" y="1037"/>
                  </a:lnTo>
                  <a:cubicBezTo>
                    <a:pt x="243774" y="-5117"/>
                    <a:pt x="275911" y="16764"/>
                    <a:pt x="282065" y="49584"/>
                  </a:cubicBezTo>
                  <a:lnTo>
                    <a:pt x="312834" y="210269"/>
                  </a:lnTo>
                  <a:cubicBezTo>
                    <a:pt x="318988" y="243090"/>
                    <a:pt x="297107" y="275910"/>
                    <a:pt x="263603" y="282064"/>
                  </a:cubicBezTo>
                  <a:close/>
                </a:path>
              </a:pathLst>
            </a:custGeom>
            <a:noFill/>
            <a:ln cap="flat" cmpd="sng" w="272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2799783" y="1228263"/>
              <a:ext cx="146325" cy="137755"/>
            </a:xfrm>
            <a:custGeom>
              <a:rect b="b" l="l" r="r" t="t"/>
              <a:pathLst>
                <a:path extrusionOk="0" h="137755" w="146325">
                  <a:moveTo>
                    <a:pt x="0" y="106667"/>
                  </a:moveTo>
                  <a:lnTo>
                    <a:pt x="28718" y="130599"/>
                  </a:lnTo>
                  <a:cubicBezTo>
                    <a:pt x="43077" y="142907"/>
                    <a:pt x="64958" y="138804"/>
                    <a:pt x="74530" y="122394"/>
                  </a:cubicBezTo>
                  <a:lnTo>
                    <a:pt x="146326" y="0"/>
                  </a:lnTo>
                </a:path>
              </a:pathLst>
            </a:custGeom>
            <a:noFill/>
            <a:ln cap="flat" cmpd="sng" w="340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3063033" y="1435444"/>
              <a:ext cx="197608" cy="185952"/>
            </a:xfrm>
            <a:custGeom>
              <a:rect b="b" l="l" r="r" t="t"/>
              <a:pathLst>
                <a:path extrusionOk="0" h="185952" w="197608">
                  <a:moveTo>
                    <a:pt x="0" y="144274"/>
                  </a:moveTo>
                  <a:lnTo>
                    <a:pt x="38291" y="176411"/>
                  </a:lnTo>
                  <a:cubicBezTo>
                    <a:pt x="58120" y="192822"/>
                    <a:pt x="87522" y="187351"/>
                    <a:pt x="99830" y="165471"/>
                  </a:cubicBezTo>
                  <a:lnTo>
                    <a:pt x="197608" y="0"/>
                  </a:lnTo>
                </a:path>
              </a:pathLst>
            </a:custGeom>
            <a:noFill/>
            <a:ln cap="flat" cmpd="sng" w="340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
          <p:cNvGrpSpPr/>
          <p:nvPr/>
        </p:nvGrpSpPr>
        <p:grpSpPr>
          <a:xfrm>
            <a:off x="608320" y="1159162"/>
            <a:ext cx="723264" cy="487719"/>
            <a:chOff x="608320" y="1159162"/>
            <a:chExt cx="723264" cy="487719"/>
          </a:xfrm>
        </p:grpSpPr>
        <p:sp>
          <p:nvSpPr>
            <p:cNvPr id="281" name="Google Shape;281;p1"/>
            <p:cNvSpPr/>
            <p:nvPr/>
          </p:nvSpPr>
          <p:spPr>
            <a:xfrm>
              <a:off x="608320" y="1297677"/>
              <a:ext cx="349708" cy="349204"/>
            </a:xfrm>
            <a:custGeom>
              <a:rect b="b" l="l" r="r" t="t"/>
              <a:pathLst>
                <a:path extrusionOk="0" h="349204" w="349708">
                  <a:moveTo>
                    <a:pt x="217656" y="346825"/>
                  </a:moveTo>
                  <a:lnTo>
                    <a:pt x="51035" y="302495"/>
                  </a:lnTo>
                  <a:cubicBezTo>
                    <a:pt x="14347" y="292559"/>
                    <a:pt x="-7053" y="255107"/>
                    <a:pt x="2118" y="218420"/>
                  </a:cubicBezTo>
                  <a:lnTo>
                    <a:pt x="47213" y="51035"/>
                  </a:lnTo>
                  <a:cubicBezTo>
                    <a:pt x="57149" y="14347"/>
                    <a:pt x="94601" y="-7053"/>
                    <a:pt x="131288" y="2118"/>
                  </a:cubicBezTo>
                  <a:lnTo>
                    <a:pt x="298673" y="47213"/>
                  </a:lnTo>
                  <a:cubicBezTo>
                    <a:pt x="335361" y="57149"/>
                    <a:pt x="356762" y="94601"/>
                    <a:pt x="347590" y="131288"/>
                  </a:cubicBezTo>
                  <a:lnTo>
                    <a:pt x="302495" y="298673"/>
                  </a:lnTo>
                  <a:cubicBezTo>
                    <a:pt x="292559" y="334596"/>
                    <a:pt x="254343" y="356761"/>
                    <a:pt x="217656" y="346825"/>
                  </a:cubicBezTo>
                  <a:close/>
                </a:path>
              </a:pathLst>
            </a:custGeom>
            <a:solidFill>
              <a:srgbClr val="FFFFFF"/>
            </a:solidFill>
            <a:ln cap="flat" cmpd="sng" w="304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673113" y="1421322"/>
              <a:ext cx="214008" cy="107004"/>
            </a:xfrm>
            <a:custGeom>
              <a:rect b="b" l="l" r="r" t="t"/>
              <a:pathLst>
                <a:path extrusionOk="0" h="107004" w="214008">
                  <a:moveTo>
                    <a:pt x="214009" y="0"/>
                  </a:moveTo>
                  <a:lnTo>
                    <a:pt x="0" y="107004"/>
                  </a:lnTo>
                </a:path>
              </a:pathLst>
            </a:custGeom>
            <a:noFill/>
            <a:ln cap="flat" cmpd="sng" w="380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734258" y="1375463"/>
              <a:ext cx="91718" cy="198722"/>
            </a:xfrm>
            <a:custGeom>
              <a:rect b="b" l="l" r="r" t="t"/>
              <a:pathLst>
                <a:path extrusionOk="0" h="198722" w="91718">
                  <a:moveTo>
                    <a:pt x="0" y="0"/>
                  </a:moveTo>
                  <a:lnTo>
                    <a:pt x="91718" y="198722"/>
                  </a:lnTo>
                </a:path>
              </a:pathLst>
            </a:custGeom>
            <a:noFill/>
            <a:ln cap="flat" cmpd="sng" w="380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923414" y="1187811"/>
              <a:ext cx="408170" cy="408170"/>
            </a:xfrm>
            <a:custGeom>
              <a:rect b="b" l="l" r="r" t="t"/>
              <a:pathLst>
                <a:path extrusionOk="0" h="408170" w="408170">
                  <a:moveTo>
                    <a:pt x="352745" y="363445"/>
                  </a:moveTo>
                  <a:lnTo>
                    <a:pt x="124978" y="407011"/>
                  </a:lnTo>
                  <a:cubicBezTo>
                    <a:pt x="87527" y="413890"/>
                    <a:pt x="51604" y="389432"/>
                    <a:pt x="44725" y="352745"/>
                  </a:cubicBezTo>
                  <a:lnTo>
                    <a:pt x="1159" y="124978"/>
                  </a:lnTo>
                  <a:cubicBezTo>
                    <a:pt x="-5720" y="87527"/>
                    <a:pt x="18738" y="51604"/>
                    <a:pt x="55426" y="44725"/>
                  </a:cubicBezTo>
                  <a:lnTo>
                    <a:pt x="283192" y="1159"/>
                  </a:lnTo>
                  <a:cubicBezTo>
                    <a:pt x="320644" y="-5720"/>
                    <a:pt x="356567" y="18738"/>
                    <a:pt x="363445" y="55426"/>
                  </a:cubicBezTo>
                  <a:lnTo>
                    <a:pt x="407012" y="283192"/>
                  </a:lnTo>
                  <a:cubicBezTo>
                    <a:pt x="413890" y="319879"/>
                    <a:pt x="389432" y="356566"/>
                    <a:pt x="352745" y="363445"/>
                  </a:cubicBezTo>
                  <a:close/>
                </a:path>
              </a:pathLst>
            </a:custGeom>
            <a:solidFill>
              <a:schemeClr val="accent1"/>
            </a:solidFill>
            <a:ln cap="flat" cmpd="sng" w="304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995655" y="1159162"/>
              <a:ext cx="327892" cy="346235"/>
            </a:xfrm>
            <a:custGeom>
              <a:rect b="b" l="l" r="r" t="t"/>
              <a:pathLst>
                <a:path extrusionOk="0" h="346235" w="327892">
                  <a:moveTo>
                    <a:pt x="95540" y="346235"/>
                  </a:moveTo>
                  <a:cubicBezTo>
                    <a:pt x="78725" y="346235"/>
                    <a:pt x="62674" y="340121"/>
                    <a:pt x="49681" y="329420"/>
                  </a:cubicBezTo>
                  <a:lnTo>
                    <a:pt x="0" y="288147"/>
                  </a:lnTo>
                  <a:lnTo>
                    <a:pt x="24458" y="259103"/>
                  </a:lnTo>
                  <a:lnTo>
                    <a:pt x="74139" y="300376"/>
                  </a:lnTo>
                  <a:cubicBezTo>
                    <a:pt x="81782" y="306491"/>
                    <a:pt x="91718" y="309548"/>
                    <a:pt x="101654" y="308020"/>
                  </a:cubicBezTo>
                  <a:cubicBezTo>
                    <a:pt x="111590" y="306491"/>
                    <a:pt x="119998" y="300376"/>
                    <a:pt x="125348" y="291969"/>
                  </a:cubicBezTo>
                  <a:lnTo>
                    <a:pt x="295026" y="0"/>
                  </a:lnTo>
                  <a:lnTo>
                    <a:pt x="327892" y="19108"/>
                  </a:lnTo>
                  <a:lnTo>
                    <a:pt x="157449" y="310313"/>
                  </a:lnTo>
                  <a:cubicBezTo>
                    <a:pt x="146749" y="328656"/>
                    <a:pt x="128405" y="340885"/>
                    <a:pt x="107769" y="344707"/>
                  </a:cubicBezTo>
                  <a:cubicBezTo>
                    <a:pt x="103947" y="345471"/>
                    <a:pt x="99361" y="346235"/>
                    <a:pt x="95540" y="346235"/>
                  </a:cubicBezTo>
                  <a:close/>
                </a:path>
              </a:pathLst>
            </a:custGeom>
            <a:solidFill>
              <a:schemeClr val="dk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
          <p:cNvGrpSpPr/>
          <p:nvPr/>
        </p:nvGrpSpPr>
        <p:grpSpPr>
          <a:xfrm>
            <a:off x="7781568" y="2179054"/>
            <a:ext cx="591580" cy="500017"/>
            <a:chOff x="7781568" y="2201176"/>
            <a:chExt cx="591580" cy="500017"/>
          </a:xfrm>
        </p:grpSpPr>
        <p:sp>
          <p:nvSpPr>
            <p:cNvPr id="287" name="Google Shape;287;p1"/>
            <p:cNvSpPr/>
            <p:nvPr/>
          </p:nvSpPr>
          <p:spPr>
            <a:xfrm>
              <a:off x="7781568" y="2201176"/>
              <a:ext cx="591580" cy="500017"/>
            </a:xfrm>
            <a:custGeom>
              <a:rect b="b" l="l" r="r" t="t"/>
              <a:pathLst>
                <a:path extrusionOk="0" h="500017" w="591580">
                  <a:moveTo>
                    <a:pt x="557390" y="71576"/>
                  </a:moveTo>
                  <a:lnTo>
                    <a:pt x="214119" y="883"/>
                  </a:lnTo>
                  <a:cubicBezTo>
                    <a:pt x="191008" y="-3875"/>
                    <a:pt x="167897" y="11079"/>
                    <a:pt x="163138" y="34190"/>
                  </a:cubicBezTo>
                  <a:lnTo>
                    <a:pt x="102641" y="329879"/>
                  </a:lnTo>
                  <a:lnTo>
                    <a:pt x="0" y="402611"/>
                  </a:lnTo>
                  <a:lnTo>
                    <a:pt x="126432" y="428442"/>
                  </a:lnTo>
                  <a:lnTo>
                    <a:pt x="168576" y="437278"/>
                  </a:lnTo>
                  <a:lnTo>
                    <a:pt x="469703" y="499135"/>
                  </a:lnTo>
                  <a:cubicBezTo>
                    <a:pt x="492814" y="503893"/>
                    <a:pt x="515925" y="488939"/>
                    <a:pt x="520684" y="465828"/>
                  </a:cubicBezTo>
                  <a:lnTo>
                    <a:pt x="590697" y="122557"/>
                  </a:lnTo>
                  <a:cubicBezTo>
                    <a:pt x="595455" y="99446"/>
                    <a:pt x="580501" y="76334"/>
                    <a:pt x="557390" y="71576"/>
                  </a:cubicBezTo>
                  <a:close/>
                </a:path>
              </a:pathLst>
            </a:custGeom>
            <a:solidFill>
              <a:srgbClr val="FFFFFF"/>
            </a:solidFill>
            <a:ln cap="flat" cmpd="sng" w="271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88" name="Google Shape;288;p1"/>
            <p:cNvGrpSpPr/>
            <p:nvPr/>
          </p:nvGrpSpPr>
          <p:grpSpPr>
            <a:xfrm>
              <a:off x="7980053" y="2292465"/>
              <a:ext cx="286172" cy="312002"/>
              <a:chOff x="7980053" y="2292465"/>
              <a:chExt cx="286172" cy="312002"/>
            </a:xfrm>
          </p:grpSpPr>
          <p:sp>
            <p:nvSpPr>
              <p:cNvPr id="289" name="Google Shape;289;p1"/>
              <p:cNvSpPr/>
              <p:nvPr/>
            </p:nvSpPr>
            <p:spPr>
              <a:xfrm>
                <a:off x="7999086" y="2310818"/>
                <a:ext cx="250145" cy="274616"/>
              </a:xfrm>
              <a:custGeom>
                <a:rect b="b" l="l" r="r" t="t"/>
                <a:pathLst>
                  <a:path extrusionOk="0" h="274616" w="250145">
                    <a:moveTo>
                      <a:pt x="149544" y="258982"/>
                    </a:moveTo>
                    <a:lnTo>
                      <a:pt x="99243" y="143426"/>
                    </a:lnTo>
                    <a:cubicBezTo>
                      <a:pt x="95164" y="147504"/>
                      <a:pt x="92445" y="154302"/>
                      <a:pt x="89726" y="162459"/>
                    </a:cubicBezTo>
                    <a:lnTo>
                      <a:pt x="63896" y="241309"/>
                    </a:lnTo>
                    <a:lnTo>
                      <a:pt x="0" y="228394"/>
                    </a:lnTo>
                    <a:lnTo>
                      <a:pt x="27190" y="146825"/>
                    </a:lnTo>
                    <a:cubicBezTo>
                      <a:pt x="36706" y="117596"/>
                      <a:pt x="53020" y="97203"/>
                      <a:pt x="74092" y="86327"/>
                    </a:cubicBezTo>
                    <a:lnTo>
                      <a:pt x="36026" y="0"/>
                    </a:lnTo>
                    <a:lnTo>
                      <a:pt x="112837" y="15634"/>
                    </a:lnTo>
                    <a:lnTo>
                      <a:pt x="154982" y="110798"/>
                    </a:lnTo>
                    <a:cubicBezTo>
                      <a:pt x="156341" y="110118"/>
                      <a:pt x="157021" y="108759"/>
                      <a:pt x="157701" y="108079"/>
                    </a:cubicBezTo>
                    <a:cubicBezTo>
                      <a:pt x="160419" y="104681"/>
                      <a:pt x="163818" y="97883"/>
                      <a:pt x="169256" y="81569"/>
                    </a:cubicBezTo>
                    <a:lnTo>
                      <a:pt x="186250" y="31268"/>
                    </a:lnTo>
                    <a:lnTo>
                      <a:pt x="250146" y="44183"/>
                    </a:lnTo>
                    <a:lnTo>
                      <a:pt x="232472" y="98563"/>
                    </a:lnTo>
                    <a:cubicBezTo>
                      <a:pt x="226355" y="117596"/>
                      <a:pt x="218198" y="132550"/>
                      <a:pt x="209361" y="144106"/>
                    </a:cubicBezTo>
                    <a:cubicBezTo>
                      <a:pt x="201884" y="152942"/>
                      <a:pt x="192367" y="160419"/>
                      <a:pt x="179452" y="166537"/>
                    </a:cubicBezTo>
                    <a:lnTo>
                      <a:pt x="227034" y="274616"/>
                    </a:lnTo>
                    <a:lnTo>
                      <a:pt x="149544" y="258982"/>
                    </a:lnTo>
                    <a:close/>
                  </a:path>
                </a:pathLst>
              </a:custGeom>
              <a:solidFill>
                <a:schemeClr val="accent1"/>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7980053" y="2292465"/>
                <a:ext cx="286172" cy="312002"/>
              </a:xfrm>
              <a:custGeom>
                <a:rect b="b" l="l" r="r" t="t"/>
                <a:pathLst>
                  <a:path extrusionOk="0" h="312002" w="286172">
                    <a:moveTo>
                      <a:pt x="76811" y="36706"/>
                    </a:moveTo>
                    <a:lnTo>
                      <a:pt x="120994" y="45543"/>
                    </a:lnTo>
                    <a:lnTo>
                      <a:pt x="166537" y="148184"/>
                    </a:lnTo>
                    <a:cubicBezTo>
                      <a:pt x="175374" y="144785"/>
                      <a:pt x="182171" y="140027"/>
                      <a:pt x="186250" y="133909"/>
                    </a:cubicBezTo>
                    <a:cubicBezTo>
                      <a:pt x="190328" y="127792"/>
                      <a:pt x="195086" y="118275"/>
                      <a:pt x="199845" y="103321"/>
                    </a:cubicBezTo>
                    <a:lnTo>
                      <a:pt x="212760" y="63896"/>
                    </a:lnTo>
                    <a:lnTo>
                      <a:pt x="250146" y="71373"/>
                    </a:lnTo>
                    <a:lnTo>
                      <a:pt x="237910" y="112837"/>
                    </a:lnTo>
                    <a:cubicBezTo>
                      <a:pt x="232472" y="129831"/>
                      <a:pt x="224995" y="144106"/>
                      <a:pt x="216838" y="153622"/>
                    </a:cubicBezTo>
                    <a:cubicBezTo>
                      <a:pt x="208681" y="163818"/>
                      <a:pt x="196446" y="171975"/>
                      <a:pt x="179452" y="177413"/>
                    </a:cubicBezTo>
                    <a:lnTo>
                      <a:pt x="222276" y="273937"/>
                    </a:lnTo>
                    <a:lnTo>
                      <a:pt x="178093" y="265100"/>
                    </a:lnTo>
                    <a:lnTo>
                      <a:pt x="123713" y="141387"/>
                    </a:lnTo>
                    <a:cubicBezTo>
                      <a:pt x="110798" y="145465"/>
                      <a:pt x="101282" y="157021"/>
                      <a:pt x="95164" y="176054"/>
                    </a:cubicBezTo>
                    <a:lnTo>
                      <a:pt x="72733" y="243348"/>
                    </a:lnTo>
                    <a:lnTo>
                      <a:pt x="35347" y="235871"/>
                    </a:lnTo>
                    <a:lnTo>
                      <a:pt x="57778" y="168576"/>
                    </a:lnTo>
                    <a:cubicBezTo>
                      <a:pt x="67974" y="137308"/>
                      <a:pt x="85648" y="118275"/>
                      <a:pt x="110118" y="111478"/>
                    </a:cubicBezTo>
                    <a:lnTo>
                      <a:pt x="76811" y="36706"/>
                    </a:lnTo>
                    <a:moveTo>
                      <a:pt x="31268" y="0"/>
                    </a:moveTo>
                    <a:lnTo>
                      <a:pt x="52340" y="48262"/>
                    </a:lnTo>
                    <a:lnTo>
                      <a:pt x="74772" y="99243"/>
                    </a:lnTo>
                    <a:cubicBezTo>
                      <a:pt x="58458" y="110798"/>
                      <a:pt x="42144" y="129151"/>
                      <a:pt x="31948" y="161099"/>
                    </a:cubicBezTo>
                    <a:lnTo>
                      <a:pt x="9516" y="228394"/>
                    </a:lnTo>
                    <a:lnTo>
                      <a:pt x="0" y="257623"/>
                    </a:lnTo>
                    <a:lnTo>
                      <a:pt x="29909" y="263741"/>
                    </a:lnTo>
                    <a:lnTo>
                      <a:pt x="67295" y="271218"/>
                    </a:lnTo>
                    <a:lnTo>
                      <a:pt x="91086" y="275976"/>
                    </a:lnTo>
                    <a:lnTo>
                      <a:pt x="98563" y="252865"/>
                    </a:lnTo>
                    <a:lnTo>
                      <a:pt x="117596" y="195766"/>
                    </a:lnTo>
                    <a:lnTo>
                      <a:pt x="152942" y="276656"/>
                    </a:lnTo>
                    <a:lnTo>
                      <a:pt x="158380" y="289571"/>
                    </a:lnTo>
                    <a:lnTo>
                      <a:pt x="171975" y="292290"/>
                    </a:lnTo>
                    <a:lnTo>
                      <a:pt x="216158" y="301126"/>
                    </a:lnTo>
                    <a:lnTo>
                      <a:pt x="267819" y="312002"/>
                    </a:lnTo>
                    <a:lnTo>
                      <a:pt x="246747" y="263741"/>
                    </a:lnTo>
                    <a:lnTo>
                      <a:pt x="214799" y="191008"/>
                    </a:lnTo>
                    <a:cubicBezTo>
                      <a:pt x="223636" y="185570"/>
                      <a:pt x="231793" y="178773"/>
                      <a:pt x="237910" y="171295"/>
                    </a:cubicBezTo>
                    <a:cubicBezTo>
                      <a:pt x="248786" y="158380"/>
                      <a:pt x="256943" y="142066"/>
                      <a:pt x="263741" y="121674"/>
                    </a:cubicBezTo>
                    <a:lnTo>
                      <a:pt x="276656" y="81569"/>
                    </a:lnTo>
                    <a:lnTo>
                      <a:pt x="286172" y="53020"/>
                    </a:lnTo>
                    <a:lnTo>
                      <a:pt x="256263" y="46902"/>
                    </a:lnTo>
                    <a:lnTo>
                      <a:pt x="218877" y="38066"/>
                    </a:lnTo>
                    <a:lnTo>
                      <a:pt x="195086" y="33307"/>
                    </a:lnTo>
                    <a:lnTo>
                      <a:pt x="187609" y="56419"/>
                    </a:lnTo>
                    <a:lnTo>
                      <a:pt x="174694" y="95844"/>
                    </a:lnTo>
                    <a:cubicBezTo>
                      <a:pt x="174694" y="96524"/>
                      <a:pt x="174014" y="97203"/>
                      <a:pt x="174014" y="97883"/>
                    </a:cubicBezTo>
                    <a:lnTo>
                      <a:pt x="146145" y="35347"/>
                    </a:lnTo>
                    <a:lnTo>
                      <a:pt x="140707" y="22432"/>
                    </a:lnTo>
                    <a:lnTo>
                      <a:pt x="127112" y="19713"/>
                    </a:lnTo>
                    <a:lnTo>
                      <a:pt x="82929" y="10876"/>
                    </a:lnTo>
                    <a:lnTo>
                      <a:pt x="31268" y="0"/>
                    </a:lnTo>
                    <a:lnTo>
                      <a:pt x="3126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291" name="Google Shape;291;p1"/>
          <p:cNvSpPr/>
          <p:nvPr/>
        </p:nvSpPr>
        <p:spPr>
          <a:xfrm>
            <a:off x="6880891" y="2186391"/>
            <a:ext cx="470829" cy="639088"/>
          </a:xfrm>
          <a:custGeom>
            <a:rect b="b" l="l" r="r" t="t"/>
            <a:pathLst>
              <a:path extrusionOk="0" h="639088" w="470829">
                <a:moveTo>
                  <a:pt x="212330" y="384936"/>
                </a:moveTo>
                <a:cubicBezTo>
                  <a:pt x="213013" y="387669"/>
                  <a:pt x="213696" y="390403"/>
                  <a:pt x="215063" y="393136"/>
                </a:cubicBezTo>
                <a:cubicBezTo>
                  <a:pt x="242396" y="451217"/>
                  <a:pt x="269045" y="509982"/>
                  <a:pt x="296377" y="568064"/>
                </a:cubicBezTo>
                <a:cubicBezTo>
                  <a:pt x="310727" y="598129"/>
                  <a:pt x="294327" y="619995"/>
                  <a:pt x="275194" y="628195"/>
                </a:cubicBezTo>
                <a:cubicBezTo>
                  <a:pt x="258112" y="635711"/>
                  <a:pt x="240346" y="630928"/>
                  <a:pt x="231463" y="614529"/>
                </a:cubicBezTo>
                <a:cubicBezTo>
                  <a:pt x="219846" y="592663"/>
                  <a:pt x="209597" y="570797"/>
                  <a:pt x="199347" y="548931"/>
                </a:cubicBezTo>
                <a:cubicBezTo>
                  <a:pt x="182264" y="512715"/>
                  <a:pt x="165865" y="475817"/>
                  <a:pt x="149465" y="439601"/>
                </a:cubicBezTo>
                <a:cubicBezTo>
                  <a:pt x="148782" y="437551"/>
                  <a:pt x="147415" y="436185"/>
                  <a:pt x="146049" y="433451"/>
                </a:cubicBezTo>
                <a:cubicBezTo>
                  <a:pt x="139216" y="449851"/>
                  <a:pt x="131699" y="464884"/>
                  <a:pt x="125549" y="480600"/>
                </a:cubicBezTo>
                <a:cubicBezTo>
                  <a:pt x="109150" y="523648"/>
                  <a:pt x="92750" y="567380"/>
                  <a:pt x="76351" y="611796"/>
                </a:cubicBezTo>
                <a:cubicBezTo>
                  <a:pt x="72934" y="621362"/>
                  <a:pt x="68835" y="630245"/>
                  <a:pt x="58585" y="635028"/>
                </a:cubicBezTo>
                <a:cubicBezTo>
                  <a:pt x="43552" y="642545"/>
                  <a:pt x="29202" y="639128"/>
                  <a:pt x="16903" y="628878"/>
                </a:cubicBezTo>
                <a:cubicBezTo>
                  <a:pt x="3920" y="619312"/>
                  <a:pt x="-2913" y="605646"/>
                  <a:pt x="1187" y="589930"/>
                </a:cubicBezTo>
                <a:cubicBezTo>
                  <a:pt x="5970" y="570114"/>
                  <a:pt x="13486" y="550981"/>
                  <a:pt x="20319" y="531848"/>
                </a:cubicBezTo>
                <a:cubicBezTo>
                  <a:pt x="43552" y="468300"/>
                  <a:pt x="68835" y="406802"/>
                  <a:pt x="99584" y="346671"/>
                </a:cubicBezTo>
                <a:cubicBezTo>
                  <a:pt x="110516" y="325488"/>
                  <a:pt x="118033" y="302939"/>
                  <a:pt x="128283" y="281073"/>
                </a:cubicBezTo>
                <a:cubicBezTo>
                  <a:pt x="148782" y="238024"/>
                  <a:pt x="170648" y="194976"/>
                  <a:pt x="196614" y="155344"/>
                </a:cubicBezTo>
                <a:cubicBezTo>
                  <a:pt x="214380" y="128694"/>
                  <a:pt x="231463" y="100679"/>
                  <a:pt x="255378" y="78129"/>
                </a:cubicBezTo>
                <a:cubicBezTo>
                  <a:pt x="298427" y="37814"/>
                  <a:pt x="348309" y="13898"/>
                  <a:pt x="405707" y="3648"/>
                </a:cubicBezTo>
                <a:cubicBezTo>
                  <a:pt x="413907" y="2282"/>
                  <a:pt x="422790" y="915"/>
                  <a:pt x="430989" y="232"/>
                </a:cubicBezTo>
                <a:cubicBezTo>
                  <a:pt x="454905" y="-2501"/>
                  <a:pt x="475405" y="19365"/>
                  <a:pt x="469938" y="42597"/>
                </a:cubicBezTo>
                <a:cubicBezTo>
                  <a:pt x="467205" y="52847"/>
                  <a:pt x="461055" y="59680"/>
                  <a:pt x="450805" y="61047"/>
                </a:cubicBezTo>
                <a:cubicBezTo>
                  <a:pt x="433723" y="64463"/>
                  <a:pt x="416640" y="65830"/>
                  <a:pt x="400240" y="69930"/>
                </a:cubicBezTo>
                <a:cubicBezTo>
                  <a:pt x="359242" y="79496"/>
                  <a:pt x="323026" y="98629"/>
                  <a:pt x="293644" y="129378"/>
                </a:cubicBezTo>
                <a:cubicBezTo>
                  <a:pt x="284077" y="139627"/>
                  <a:pt x="276561" y="150560"/>
                  <a:pt x="267678" y="161493"/>
                </a:cubicBezTo>
                <a:cubicBezTo>
                  <a:pt x="275878" y="169010"/>
                  <a:pt x="283394" y="174476"/>
                  <a:pt x="289544" y="181993"/>
                </a:cubicBezTo>
                <a:cubicBezTo>
                  <a:pt x="296377" y="189509"/>
                  <a:pt x="301160" y="199076"/>
                  <a:pt x="307310" y="207275"/>
                </a:cubicBezTo>
                <a:cubicBezTo>
                  <a:pt x="309360" y="210009"/>
                  <a:pt x="311410" y="212742"/>
                  <a:pt x="313460" y="214792"/>
                </a:cubicBezTo>
                <a:cubicBezTo>
                  <a:pt x="334642" y="235291"/>
                  <a:pt x="353775" y="257157"/>
                  <a:pt x="365391" y="283806"/>
                </a:cubicBezTo>
                <a:cubicBezTo>
                  <a:pt x="370175" y="296106"/>
                  <a:pt x="374275" y="308405"/>
                  <a:pt x="377008" y="321388"/>
                </a:cubicBezTo>
                <a:cubicBezTo>
                  <a:pt x="381108" y="343254"/>
                  <a:pt x="370175" y="357604"/>
                  <a:pt x="348309" y="361704"/>
                </a:cubicBezTo>
                <a:cubicBezTo>
                  <a:pt x="310043" y="368537"/>
                  <a:pt x="271095" y="376053"/>
                  <a:pt x="232829" y="382886"/>
                </a:cubicBezTo>
                <a:cubicBezTo>
                  <a:pt x="226679" y="384253"/>
                  <a:pt x="219846" y="384253"/>
                  <a:pt x="212330" y="384936"/>
                </a:cubicBezTo>
                <a:close/>
                <a:moveTo>
                  <a:pt x="244445" y="315238"/>
                </a:moveTo>
                <a:cubicBezTo>
                  <a:pt x="245129" y="315922"/>
                  <a:pt x="245129" y="315922"/>
                  <a:pt x="245812" y="316605"/>
                </a:cubicBezTo>
                <a:cubicBezTo>
                  <a:pt x="265628" y="313189"/>
                  <a:pt x="284761" y="309089"/>
                  <a:pt x="306627" y="304989"/>
                </a:cubicBezTo>
                <a:cubicBezTo>
                  <a:pt x="297060" y="292689"/>
                  <a:pt x="288861" y="281073"/>
                  <a:pt x="279294" y="268773"/>
                </a:cubicBezTo>
                <a:cubicBezTo>
                  <a:pt x="266995" y="285173"/>
                  <a:pt x="255378" y="300206"/>
                  <a:pt x="244445" y="315238"/>
                </a:cubicBezTo>
                <a:close/>
              </a:path>
            </a:pathLst>
          </a:custGeom>
          <a:solidFill>
            <a:schemeClr val="accent1"/>
          </a:solidFill>
          <a:ln cap="flat" cmpd="sng" w="271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7194295" y="2293888"/>
            <a:ext cx="108033" cy="108675"/>
          </a:xfrm>
          <a:custGeom>
            <a:rect b="b" l="l" r="r" t="t"/>
            <a:pathLst>
              <a:path extrusionOk="0" h="108675" w="108033">
                <a:moveTo>
                  <a:pt x="52671" y="14"/>
                </a:moveTo>
                <a:cubicBezTo>
                  <a:pt x="82736" y="-669"/>
                  <a:pt x="107336" y="23247"/>
                  <a:pt x="108019" y="53313"/>
                </a:cubicBezTo>
                <a:cubicBezTo>
                  <a:pt x="108702" y="82695"/>
                  <a:pt x="84786" y="107977"/>
                  <a:pt x="54721" y="108661"/>
                </a:cubicBezTo>
                <a:cubicBezTo>
                  <a:pt x="24655" y="109344"/>
                  <a:pt x="56" y="85428"/>
                  <a:pt x="56" y="55362"/>
                </a:cubicBezTo>
                <a:cubicBezTo>
                  <a:pt x="-1311" y="24613"/>
                  <a:pt x="22605" y="14"/>
                  <a:pt x="52671" y="14"/>
                </a:cubicBezTo>
                <a:close/>
              </a:path>
            </a:pathLst>
          </a:custGeom>
          <a:solidFill>
            <a:schemeClr val="accent2"/>
          </a:solidFill>
          <a:ln cap="flat" cmpd="sng" w="271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93" name="Google Shape;293;p1"/>
          <p:cNvGrpSpPr/>
          <p:nvPr/>
        </p:nvGrpSpPr>
        <p:grpSpPr>
          <a:xfrm>
            <a:off x="5726838" y="2146835"/>
            <a:ext cx="650434" cy="664359"/>
            <a:chOff x="5726838" y="2146835"/>
            <a:chExt cx="650434" cy="664359"/>
          </a:xfrm>
        </p:grpSpPr>
        <p:grpSp>
          <p:nvGrpSpPr>
            <p:cNvPr id="294" name="Google Shape;294;p1"/>
            <p:cNvGrpSpPr/>
            <p:nvPr/>
          </p:nvGrpSpPr>
          <p:grpSpPr>
            <a:xfrm>
              <a:off x="5726838" y="2146835"/>
              <a:ext cx="574065" cy="452281"/>
              <a:chOff x="5726838" y="2146835"/>
              <a:chExt cx="574065" cy="452281"/>
            </a:xfrm>
          </p:grpSpPr>
          <p:sp>
            <p:nvSpPr>
              <p:cNvPr id="295" name="Google Shape;295;p1"/>
              <p:cNvSpPr/>
              <p:nvPr/>
            </p:nvSpPr>
            <p:spPr>
              <a:xfrm>
                <a:off x="5741510" y="2162037"/>
                <a:ext cx="545514" cy="406673"/>
              </a:xfrm>
              <a:custGeom>
                <a:rect b="b" l="l" r="r" t="t"/>
                <a:pathLst>
                  <a:path extrusionOk="0" h="406673" w="545514">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5726838" y="2146835"/>
                <a:ext cx="574065" cy="452281"/>
              </a:xfrm>
              <a:custGeom>
                <a:rect b="b" l="l" r="r" t="t"/>
                <a:pathLst>
                  <a:path extrusionOk="0" h="452281" w="574065">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7" name="Google Shape;297;p1"/>
            <p:cNvGrpSpPr/>
            <p:nvPr/>
          </p:nvGrpSpPr>
          <p:grpSpPr>
            <a:xfrm>
              <a:off x="5801480" y="2358913"/>
              <a:ext cx="575792" cy="452281"/>
              <a:chOff x="5801480" y="2358913"/>
              <a:chExt cx="575792" cy="452281"/>
            </a:xfrm>
          </p:grpSpPr>
          <p:sp>
            <p:nvSpPr>
              <p:cNvPr id="298" name="Google Shape;298;p1"/>
              <p:cNvSpPr/>
              <p:nvPr/>
            </p:nvSpPr>
            <p:spPr>
              <a:xfrm>
                <a:off x="5815360" y="2388558"/>
                <a:ext cx="544926" cy="406673"/>
              </a:xfrm>
              <a:custGeom>
                <a:rect b="b" l="l" r="r" t="t"/>
                <a:pathLst>
                  <a:path extrusionOk="0" h="406673" w="544926">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5801480" y="2358913"/>
                <a:ext cx="575792" cy="452281"/>
              </a:xfrm>
              <a:custGeom>
                <a:rect b="b" l="l" r="r" t="t"/>
                <a:pathLst>
                  <a:path extrusionOk="0" h="452281" w="575792">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nvGrpSpPr>
          <p:cNvPr id="300" name="Google Shape;300;p1"/>
          <p:cNvGrpSpPr/>
          <p:nvPr/>
        </p:nvGrpSpPr>
        <p:grpSpPr>
          <a:xfrm>
            <a:off x="4551103" y="3458286"/>
            <a:ext cx="589663" cy="633971"/>
            <a:chOff x="3697988" y="2123666"/>
            <a:chExt cx="623265" cy="670098"/>
          </a:xfrm>
        </p:grpSpPr>
        <p:sp>
          <p:nvSpPr>
            <p:cNvPr id="301" name="Google Shape;301;p1"/>
            <p:cNvSpPr/>
            <p:nvPr/>
          </p:nvSpPr>
          <p:spPr>
            <a:xfrm>
              <a:off x="3697988" y="2169846"/>
              <a:ext cx="623265" cy="623918"/>
            </a:xfrm>
            <a:custGeom>
              <a:rect b="b" l="l" r="r" t="t"/>
              <a:pathLst>
                <a:path extrusionOk="0" h="623918" w="623265">
                  <a:moveTo>
                    <a:pt x="553895" y="549132"/>
                  </a:moveTo>
                  <a:lnTo>
                    <a:pt x="174800" y="622475"/>
                  </a:lnTo>
                  <a:cubicBezTo>
                    <a:pt x="128127" y="631047"/>
                    <a:pt x="83360" y="600567"/>
                    <a:pt x="74787" y="554847"/>
                  </a:cubicBezTo>
                  <a:lnTo>
                    <a:pt x="1445" y="174800"/>
                  </a:lnTo>
                  <a:cubicBezTo>
                    <a:pt x="-7128" y="128127"/>
                    <a:pt x="23352" y="83360"/>
                    <a:pt x="69072" y="74787"/>
                  </a:cubicBezTo>
                  <a:lnTo>
                    <a:pt x="448167" y="1445"/>
                  </a:lnTo>
                  <a:cubicBezTo>
                    <a:pt x="494840" y="-7128"/>
                    <a:pt x="539607" y="23352"/>
                    <a:pt x="548180" y="69072"/>
                  </a:cubicBezTo>
                  <a:lnTo>
                    <a:pt x="621522" y="449120"/>
                  </a:lnTo>
                  <a:cubicBezTo>
                    <a:pt x="631047" y="494840"/>
                    <a:pt x="600567" y="540560"/>
                    <a:pt x="553895" y="5491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3804207" y="2123666"/>
              <a:ext cx="508634" cy="534352"/>
            </a:xfrm>
            <a:custGeom>
              <a:rect b="b" l="l" r="r" t="t"/>
              <a:pathLst>
                <a:path extrusionOk="0" h="534352" w="508634">
                  <a:moveTo>
                    <a:pt x="450533" y="0"/>
                  </a:moveTo>
                  <a:lnTo>
                    <a:pt x="191453" y="443865"/>
                  </a:lnTo>
                  <a:cubicBezTo>
                    <a:pt x="184785" y="455295"/>
                    <a:pt x="172403" y="463868"/>
                    <a:pt x="159068" y="465773"/>
                  </a:cubicBezTo>
                  <a:cubicBezTo>
                    <a:pt x="145733" y="467678"/>
                    <a:pt x="131445" y="464820"/>
                    <a:pt x="120968" y="455295"/>
                  </a:cubicBezTo>
                  <a:lnTo>
                    <a:pt x="42863" y="390525"/>
                  </a:lnTo>
                  <a:lnTo>
                    <a:pt x="0" y="441960"/>
                  </a:lnTo>
                  <a:lnTo>
                    <a:pt x="78105" y="507683"/>
                  </a:lnTo>
                  <a:cubicBezTo>
                    <a:pt x="98108" y="524828"/>
                    <a:pt x="124777" y="534353"/>
                    <a:pt x="150495" y="534353"/>
                  </a:cubicBezTo>
                  <a:cubicBezTo>
                    <a:pt x="157163" y="534353"/>
                    <a:pt x="163830" y="533400"/>
                    <a:pt x="169545" y="532448"/>
                  </a:cubicBezTo>
                  <a:cubicBezTo>
                    <a:pt x="202883" y="526733"/>
                    <a:pt x="231458" y="506730"/>
                    <a:pt x="248603" y="478155"/>
                  </a:cubicBezTo>
                  <a:lnTo>
                    <a:pt x="508635" y="34290"/>
                  </a:lnTo>
                  <a:lnTo>
                    <a:pt x="45053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03" name="Google Shape;303;p1"/>
          <p:cNvGrpSpPr/>
          <p:nvPr/>
        </p:nvGrpSpPr>
        <p:grpSpPr>
          <a:xfrm>
            <a:off x="3642843" y="3470436"/>
            <a:ext cx="601555" cy="601022"/>
            <a:chOff x="2710084" y="2163649"/>
            <a:chExt cx="601555" cy="601022"/>
          </a:xfrm>
        </p:grpSpPr>
        <p:sp>
          <p:nvSpPr>
            <p:cNvPr id="304" name="Google Shape;304;p1"/>
            <p:cNvSpPr/>
            <p:nvPr/>
          </p:nvSpPr>
          <p:spPr>
            <a:xfrm>
              <a:off x="2710084" y="2163649"/>
              <a:ext cx="601555" cy="601022"/>
            </a:xfrm>
            <a:custGeom>
              <a:rect b="b" l="l" r="r" t="t"/>
              <a:pathLst>
                <a:path extrusionOk="0" h="601022" w="601555">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rot="-1593903">
              <a:off x="2805529" y="2441704"/>
              <a:ext cx="400998" cy="53166"/>
            </a:xfrm>
            <a:custGeom>
              <a:rect b="b" l="l" r="r" t="t"/>
              <a:pathLst>
                <a:path extrusionOk="0" h="53166" w="400998">
                  <a:moveTo>
                    <a:pt x="0" y="0"/>
                  </a:moveTo>
                  <a:lnTo>
                    <a:pt x="400999" y="0"/>
                  </a:lnTo>
                  <a:lnTo>
                    <a:pt x="400999" y="53166"/>
                  </a:lnTo>
                  <a:lnTo>
                    <a:pt x="0" y="5316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rot="-1486580">
              <a:off x="2979097" y="2284092"/>
              <a:ext cx="53170" cy="366787"/>
            </a:xfrm>
            <a:custGeom>
              <a:rect b="b" l="l" r="r" t="t"/>
              <a:pathLst>
                <a:path extrusionOk="0" h="366787" w="53170">
                  <a:moveTo>
                    <a:pt x="0" y="0"/>
                  </a:moveTo>
                  <a:lnTo>
                    <a:pt x="53171" y="0"/>
                  </a:lnTo>
                  <a:lnTo>
                    <a:pt x="53171" y="366787"/>
                  </a:lnTo>
                  <a:lnTo>
                    <a:pt x="0" y="36678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7" name="Google Shape;307;p1"/>
          <p:cNvSpPr/>
          <p:nvPr/>
        </p:nvSpPr>
        <p:spPr>
          <a:xfrm>
            <a:off x="3549342" y="21989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txBox="1"/>
          <p:nvPr/>
        </p:nvSpPr>
        <p:spPr>
          <a:xfrm>
            <a:off x="3641846" y="274305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עבודה קבוצתית</a:t>
            </a:r>
            <a:endParaRPr/>
          </a:p>
        </p:txBody>
      </p:sp>
      <p:sp>
        <p:nvSpPr>
          <p:cNvPr id="309" name="Google Shape;309;p1"/>
          <p:cNvSpPr/>
          <p:nvPr/>
        </p:nvSpPr>
        <p:spPr>
          <a:xfrm>
            <a:off x="2576505" y="21989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txBox="1"/>
          <p:nvPr/>
        </p:nvSpPr>
        <p:spPr>
          <a:xfrm>
            <a:off x="2669009" y="274305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משחק</a:t>
            </a:r>
            <a:endParaRPr/>
          </a:p>
        </p:txBody>
      </p:sp>
      <p:sp>
        <p:nvSpPr>
          <p:cNvPr id="311" name="Google Shape;311;p1"/>
          <p:cNvSpPr/>
          <p:nvPr/>
        </p:nvSpPr>
        <p:spPr>
          <a:xfrm>
            <a:off x="1566212" y="21989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txBox="1"/>
          <p:nvPr/>
        </p:nvSpPr>
        <p:spPr>
          <a:xfrm>
            <a:off x="1658716" y="274305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חשוב!</a:t>
            </a:r>
            <a:endParaRPr/>
          </a:p>
        </p:txBody>
      </p:sp>
      <p:sp>
        <p:nvSpPr>
          <p:cNvPr id="313" name="Google Shape;313;p1"/>
          <p:cNvSpPr/>
          <p:nvPr/>
        </p:nvSpPr>
        <p:spPr>
          <a:xfrm>
            <a:off x="539117" y="2198950"/>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txBox="1"/>
          <p:nvPr/>
        </p:nvSpPr>
        <p:spPr>
          <a:xfrm>
            <a:off x="638995" y="270618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תרגיל בית</a:t>
            </a:r>
            <a:endParaRPr/>
          </a:p>
        </p:txBody>
      </p:sp>
      <p:grpSp>
        <p:nvGrpSpPr>
          <p:cNvPr id="315" name="Google Shape;315;p1"/>
          <p:cNvGrpSpPr/>
          <p:nvPr/>
        </p:nvGrpSpPr>
        <p:grpSpPr>
          <a:xfrm rot="-430617">
            <a:off x="4852445" y="2175228"/>
            <a:ext cx="427499" cy="645688"/>
            <a:chOff x="4852445" y="2175228"/>
            <a:chExt cx="427499" cy="645688"/>
          </a:xfrm>
        </p:grpSpPr>
        <p:sp>
          <p:nvSpPr>
            <p:cNvPr id="316" name="Google Shape;316;p1"/>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21" name="Google Shape;321;p1"/>
          <p:cNvGrpSpPr/>
          <p:nvPr/>
        </p:nvGrpSpPr>
        <p:grpSpPr>
          <a:xfrm>
            <a:off x="701139" y="2115178"/>
            <a:ext cx="586178" cy="668405"/>
            <a:chOff x="701139" y="2115178"/>
            <a:chExt cx="586178" cy="668405"/>
          </a:xfrm>
        </p:grpSpPr>
        <p:sp>
          <p:nvSpPr>
            <p:cNvPr id="322" name="Google Shape;322;p1"/>
            <p:cNvSpPr/>
            <p:nvPr/>
          </p:nvSpPr>
          <p:spPr>
            <a:xfrm>
              <a:off x="701139" y="2115178"/>
              <a:ext cx="586178" cy="668405"/>
            </a:xfrm>
            <a:custGeom>
              <a:rect b="b" l="l" r="r" t="t"/>
              <a:pathLst>
                <a:path extrusionOk="0" h="668405" w="586178">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lt1"/>
            </a:solid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814635" y="2616632"/>
              <a:ext cx="359883" cy="7183"/>
            </a:xfrm>
            <a:custGeom>
              <a:rect b="b" l="l" r="r" t="t"/>
              <a:pathLst>
                <a:path extrusionOk="0" h="7183" w="359883">
                  <a:moveTo>
                    <a:pt x="0" y="0"/>
                  </a:moveTo>
                  <a:lnTo>
                    <a:pt x="359883" y="0"/>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24" name="Google Shape;324;p1"/>
            <p:cNvGrpSpPr/>
            <p:nvPr/>
          </p:nvGrpSpPr>
          <p:grpSpPr>
            <a:xfrm>
              <a:off x="878567" y="2616632"/>
              <a:ext cx="239203" cy="156596"/>
              <a:chOff x="878567" y="2616632"/>
              <a:chExt cx="239203" cy="156596"/>
            </a:xfrm>
          </p:grpSpPr>
          <p:sp>
            <p:nvSpPr>
              <p:cNvPr id="325" name="Google Shape;325;p1"/>
              <p:cNvSpPr/>
              <p:nvPr/>
            </p:nvSpPr>
            <p:spPr>
              <a:xfrm>
                <a:off x="1110587" y="2625971"/>
                <a:ext cx="7183" cy="147257"/>
              </a:xfrm>
              <a:custGeom>
                <a:rect b="b" l="l" r="r" t="t"/>
                <a:pathLst>
                  <a:path extrusionOk="0" h="147257" w="7183">
                    <a:moveTo>
                      <a:pt x="0" y="0"/>
                    </a:moveTo>
                    <a:lnTo>
                      <a:pt x="0" y="147258"/>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878567" y="2616632"/>
                <a:ext cx="7183" cy="156595"/>
              </a:xfrm>
              <a:custGeom>
                <a:rect b="b" l="l" r="r" t="t"/>
                <a:pathLst>
                  <a:path extrusionOk="0" h="156595" w="7183">
                    <a:moveTo>
                      <a:pt x="0" y="0"/>
                    </a:moveTo>
                    <a:lnTo>
                      <a:pt x="0" y="156596"/>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7" name="Google Shape;327;p1"/>
            <p:cNvSpPr/>
            <p:nvPr/>
          </p:nvSpPr>
          <p:spPr>
            <a:xfrm>
              <a:off x="891497" y="2411190"/>
              <a:ext cx="205442" cy="136482"/>
            </a:xfrm>
            <a:custGeom>
              <a:rect b="b" l="l" r="r" t="t"/>
              <a:pathLst>
                <a:path extrusionOk="0" h="136482" w="20544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994218" y="2547673"/>
              <a:ext cx="7183" cy="58903"/>
            </a:xfrm>
            <a:custGeom>
              <a:rect b="b" l="l" r="r" t="t"/>
              <a:pathLst>
                <a:path extrusionOk="0" h="58903" w="7183">
                  <a:moveTo>
                    <a:pt x="0" y="58903"/>
                  </a:moveTo>
                  <a:lnTo>
                    <a:pt x="0" y="0"/>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29" name="Google Shape;329;p1"/>
          <p:cNvGrpSpPr/>
          <p:nvPr/>
        </p:nvGrpSpPr>
        <p:grpSpPr>
          <a:xfrm>
            <a:off x="1671636" y="2187978"/>
            <a:ext cx="687649" cy="639170"/>
            <a:chOff x="1671636" y="2187978"/>
            <a:chExt cx="687649" cy="639170"/>
          </a:xfrm>
        </p:grpSpPr>
        <p:sp>
          <p:nvSpPr>
            <p:cNvPr id="330" name="Google Shape;330;p1"/>
            <p:cNvSpPr/>
            <p:nvPr/>
          </p:nvSpPr>
          <p:spPr>
            <a:xfrm>
              <a:off x="1949728" y="2727978"/>
              <a:ext cx="190222" cy="99170"/>
            </a:xfrm>
            <a:custGeom>
              <a:rect b="b" l="l" r="r" t="t"/>
              <a:pathLst>
                <a:path extrusionOk="0" h="99170" w="190222">
                  <a:moveTo>
                    <a:pt x="190174" y="0"/>
                  </a:moveTo>
                  <a:cubicBezTo>
                    <a:pt x="191739" y="50087"/>
                    <a:pt x="154957" y="93913"/>
                    <a:pt x="104087" y="98609"/>
                  </a:cubicBezTo>
                  <a:cubicBezTo>
                    <a:pt x="53217" y="104087"/>
                    <a:pt x="7826" y="68869"/>
                    <a:pt x="0" y="19565"/>
                  </a:cubicBezTo>
                </a:path>
              </a:pathLst>
            </a:custGeom>
            <a:solidFill>
              <a:schemeClr val="accent2"/>
            </a:solidFill>
            <a:ln cap="flat" cmpd="sng" w="31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1671636" y="2238065"/>
              <a:ext cx="76178" cy="279391"/>
            </a:xfrm>
            <a:custGeom>
              <a:rect b="b" l="l" r="r" t="t"/>
              <a:pathLst>
                <a:path extrusionOk="0" h="279391" w="76178">
                  <a:moveTo>
                    <a:pt x="22179" y="279391"/>
                  </a:moveTo>
                  <a:cubicBezTo>
                    <a:pt x="12005" y="259043"/>
                    <a:pt x="4961" y="235565"/>
                    <a:pt x="1831" y="210522"/>
                  </a:cubicBezTo>
                  <a:cubicBezTo>
                    <a:pt x="-1299" y="185478"/>
                    <a:pt x="-517" y="158869"/>
                    <a:pt x="4961" y="132261"/>
                  </a:cubicBezTo>
                  <a:cubicBezTo>
                    <a:pt x="9657" y="105652"/>
                    <a:pt x="18266" y="81391"/>
                    <a:pt x="30787" y="58696"/>
                  </a:cubicBezTo>
                  <a:cubicBezTo>
                    <a:pt x="42527" y="36000"/>
                    <a:pt x="57396" y="17217"/>
                    <a:pt x="74614" y="1565"/>
                  </a:cubicBezTo>
                  <a:cubicBezTo>
                    <a:pt x="75396" y="783"/>
                    <a:pt x="76179" y="783"/>
                    <a:pt x="76179" y="0"/>
                  </a:cubicBezTo>
                </a:path>
              </a:pathLst>
            </a:custGeom>
            <a:noFill/>
            <a:ln cap="flat" cmpd="sng" w="31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1742276" y="2299109"/>
              <a:ext cx="47017" cy="174521"/>
            </a:xfrm>
            <a:custGeom>
              <a:rect b="b" l="l" r="r" t="t"/>
              <a:pathLst>
                <a:path extrusionOk="0" h="174521" w="47017">
                  <a:moveTo>
                    <a:pt x="11017" y="174522"/>
                  </a:moveTo>
                  <a:cubicBezTo>
                    <a:pt x="61" y="148696"/>
                    <a:pt x="-3070" y="116609"/>
                    <a:pt x="3191" y="84522"/>
                  </a:cubicBezTo>
                  <a:cubicBezTo>
                    <a:pt x="9452" y="52435"/>
                    <a:pt x="23539" y="23478"/>
                    <a:pt x="43887" y="3130"/>
                  </a:cubicBezTo>
                  <a:cubicBezTo>
                    <a:pt x="44669" y="2348"/>
                    <a:pt x="46234" y="1565"/>
                    <a:pt x="47017" y="0"/>
                  </a:cubicBezTo>
                </a:path>
              </a:pathLst>
            </a:custGeom>
            <a:noFill/>
            <a:ln cap="flat" cmpd="sng" w="31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2242423" y="2187978"/>
              <a:ext cx="116862" cy="262173"/>
            </a:xfrm>
            <a:custGeom>
              <a:rect b="b" l="l" r="r" t="t"/>
              <a:pathLst>
                <a:path extrusionOk="0" h="262173" w="116862">
                  <a:moveTo>
                    <a:pt x="110348" y="262174"/>
                  </a:moveTo>
                  <a:cubicBezTo>
                    <a:pt x="116609" y="240261"/>
                    <a:pt x="118174" y="216000"/>
                    <a:pt x="115826" y="190956"/>
                  </a:cubicBezTo>
                  <a:cubicBezTo>
                    <a:pt x="113478" y="165130"/>
                    <a:pt x="107217" y="140087"/>
                    <a:pt x="97043" y="115043"/>
                  </a:cubicBezTo>
                  <a:cubicBezTo>
                    <a:pt x="86870" y="90000"/>
                    <a:pt x="73565" y="68087"/>
                    <a:pt x="57130" y="48522"/>
                  </a:cubicBezTo>
                  <a:cubicBezTo>
                    <a:pt x="40696" y="28957"/>
                    <a:pt x="22696" y="13304"/>
                    <a:pt x="2348" y="1565"/>
                  </a:cubicBezTo>
                  <a:cubicBezTo>
                    <a:pt x="1565" y="783"/>
                    <a:pt x="783" y="783"/>
                    <a:pt x="0" y="0"/>
                  </a:cubicBezTo>
                </a:path>
              </a:pathLst>
            </a:custGeom>
            <a:noFill/>
            <a:ln cap="flat" cmpd="sng" w="31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2214250" y="2255283"/>
              <a:ext cx="73783" cy="163565"/>
            </a:xfrm>
            <a:custGeom>
              <a:rect b="b" l="l" r="r" t="t"/>
              <a:pathLst>
                <a:path extrusionOk="0" h="163565" w="73783">
                  <a:moveTo>
                    <a:pt x="71217" y="163565"/>
                  </a:moveTo>
                  <a:cubicBezTo>
                    <a:pt x="76696" y="136174"/>
                    <a:pt x="73565" y="104087"/>
                    <a:pt x="60261" y="73565"/>
                  </a:cubicBezTo>
                  <a:cubicBezTo>
                    <a:pt x="47739" y="43043"/>
                    <a:pt x="27391" y="18000"/>
                    <a:pt x="3913" y="2348"/>
                  </a:cubicBezTo>
                  <a:cubicBezTo>
                    <a:pt x="3130" y="1565"/>
                    <a:pt x="1565" y="783"/>
                    <a:pt x="0" y="0"/>
                  </a:cubicBezTo>
                </a:path>
              </a:pathLst>
            </a:custGeom>
            <a:noFill/>
            <a:ln cap="flat" cmpd="sng" w="31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35" name="Google Shape;335;p1"/>
            <p:cNvGrpSpPr/>
            <p:nvPr/>
          </p:nvGrpSpPr>
          <p:grpSpPr>
            <a:xfrm>
              <a:off x="1765741" y="2205978"/>
              <a:ext cx="551589" cy="570521"/>
              <a:chOff x="1765741" y="2205978"/>
              <a:chExt cx="551589" cy="570521"/>
            </a:xfrm>
          </p:grpSpPr>
          <p:sp>
            <p:nvSpPr>
              <p:cNvPr id="336" name="Google Shape;336;p1"/>
              <p:cNvSpPr/>
              <p:nvPr/>
            </p:nvSpPr>
            <p:spPr>
              <a:xfrm>
                <a:off x="1781467" y="2221631"/>
                <a:ext cx="520708" cy="539999"/>
              </a:xfrm>
              <a:custGeom>
                <a:rect b="b" l="l" r="r" t="t"/>
                <a:pathLst>
                  <a:path extrusionOk="0" h="539999" w="520708">
                    <a:moveTo>
                      <a:pt x="31304" y="540000"/>
                    </a:moveTo>
                    <a:cubicBezTo>
                      <a:pt x="23478" y="540000"/>
                      <a:pt x="15652" y="536869"/>
                      <a:pt x="10174" y="531391"/>
                    </a:cubicBezTo>
                    <a:cubicBezTo>
                      <a:pt x="3913" y="525130"/>
                      <a:pt x="0" y="516521"/>
                      <a:pt x="0" y="507130"/>
                    </a:cubicBezTo>
                    <a:cubicBezTo>
                      <a:pt x="783" y="488347"/>
                      <a:pt x="6261" y="450782"/>
                      <a:pt x="33652" y="414000"/>
                    </a:cubicBezTo>
                    <a:cubicBezTo>
                      <a:pt x="52435" y="388956"/>
                      <a:pt x="48522" y="351391"/>
                      <a:pt x="45391" y="315391"/>
                    </a:cubicBezTo>
                    <a:cubicBezTo>
                      <a:pt x="44609" y="309913"/>
                      <a:pt x="44609" y="304435"/>
                      <a:pt x="43826" y="298956"/>
                    </a:cubicBezTo>
                    <a:cubicBezTo>
                      <a:pt x="43826" y="297391"/>
                      <a:pt x="43826" y="295043"/>
                      <a:pt x="43043" y="292695"/>
                    </a:cubicBezTo>
                    <a:cubicBezTo>
                      <a:pt x="40696" y="272348"/>
                      <a:pt x="36000" y="230869"/>
                      <a:pt x="46957" y="186261"/>
                    </a:cubicBezTo>
                    <a:cubicBezTo>
                      <a:pt x="60261" y="135391"/>
                      <a:pt x="90000" y="97826"/>
                      <a:pt x="136957" y="72783"/>
                    </a:cubicBezTo>
                    <a:cubicBezTo>
                      <a:pt x="138522" y="59478"/>
                      <a:pt x="143217" y="43826"/>
                      <a:pt x="154174" y="29739"/>
                    </a:cubicBezTo>
                    <a:cubicBezTo>
                      <a:pt x="167478" y="13304"/>
                      <a:pt x="186261" y="3130"/>
                      <a:pt x="209739" y="783"/>
                    </a:cubicBezTo>
                    <a:cubicBezTo>
                      <a:pt x="212870" y="783"/>
                      <a:pt x="216783" y="0"/>
                      <a:pt x="219913" y="0"/>
                    </a:cubicBezTo>
                    <a:cubicBezTo>
                      <a:pt x="239478" y="0"/>
                      <a:pt x="255913" y="6261"/>
                      <a:pt x="270000" y="17217"/>
                    </a:cubicBezTo>
                    <a:cubicBezTo>
                      <a:pt x="284087" y="28957"/>
                      <a:pt x="291913" y="43826"/>
                      <a:pt x="295826" y="56348"/>
                    </a:cubicBezTo>
                    <a:cubicBezTo>
                      <a:pt x="345913" y="71217"/>
                      <a:pt x="383478" y="102522"/>
                      <a:pt x="406957" y="149478"/>
                    </a:cubicBezTo>
                    <a:cubicBezTo>
                      <a:pt x="427304" y="190174"/>
                      <a:pt x="431217" y="231652"/>
                      <a:pt x="432783" y="252000"/>
                    </a:cubicBezTo>
                    <a:cubicBezTo>
                      <a:pt x="432783" y="255130"/>
                      <a:pt x="433565" y="257478"/>
                      <a:pt x="433565" y="259043"/>
                    </a:cubicBezTo>
                    <a:cubicBezTo>
                      <a:pt x="434348" y="264522"/>
                      <a:pt x="435130" y="270000"/>
                      <a:pt x="435913" y="275478"/>
                    </a:cubicBezTo>
                    <a:cubicBezTo>
                      <a:pt x="440609" y="313043"/>
                      <a:pt x="444522" y="349043"/>
                      <a:pt x="468000" y="369391"/>
                    </a:cubicBezTo>
                    <a:cubicBezTo>
                      <a:pt x="502435" y="399913"/>
                      <a:pt x="514957" y="435913"/>
                      <a:pt x="519652" y="453913"/>
                    </a:cubicBezTo>
                    <a:cubicBezTo>
                      <a:pt x="522000" y="462521"/>
                      <a:pt x="520435" y="471913"/>
                      <a:pt x="514957" y="478956"/>
                    </a:cubicBezTo>
                    <a:cubicBezTo>
                      <a:pt x="509478" y="486000"/>
                      <a:pt x="501652" y="491478"/>
                      <a:pt x="492261" y="492261"/>
                    </a:cubicBezTo>
                    <a:lnTo>
                      <a:pt x="34435" y="539217"/>
                    </a:lnTo>
                    <a:cubicBezTo>
                      <a:pt x="33652" y="540000"/>
                      <a:pt x="32870" y="540000"/>
                      <a:pt x="31304" y="540000"/>
                    </a:cubicBezTo>
                    <a:close/>
                  </a:path>
                </a:pathLst>
              </a:custGeom>
              <a:solidFill>
                <a:schemeClr val="lt1"/>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1765741" y="2205978"/>
                <a:ext cx="551589" cy="570521"/>
              </a:xfrm>
              <a:custGeom>
                <a:rect b="b" l="l" r="r" t="t"/>
                <a:pathLst>
                  <a:path extrusionOk="0" h="570521" w="551589">
                    <a:moveTo>
                      <a:pt x="236422" y="31304"/>
                    </a:moveTo>
                    <a:cubicBezTo>
                      <a:pt x="252074" y="31304"/>
                      <a:pt x="265378" y="36000"/>
                      <a:pt x="276335" y="45391"/>
                    </a:cubicBezTo>
                    <a:cubicBezTo>
                      <a:pt x="290422" y="57130"/>
                      <a:pt x="296682" y="73565"/>
                      <a:pt x="299813" y="85304"/>
                    </a:cubicBezTo>
                    <a:cubicBezTo>
                      <a:pt x="349900" y="97826"/>
                      <a:pt x="386682" y="127565"/>
                      <a:pt x="409378" y="172174"/>
                    </a:cubicBezTo>
                    <a:cubicBezTo>
                      <a:pt x="428161" y="210522"/>
                      <a:pt x="432074" y="250435"/>
                      <a:pt x="433639" y="269217"/>
                    </a:cubicBezTo>
                    <a:cubicBezTo>
                      <a:pt x="433639" y="272348"/>
                      <a:pt x="434422" y="274695"/>
                      <a:pt x="434422" y="276261"/>
                    </a:cubicBezTo>
                    <a:cubicBezTo>
                      <a:pt x="435204" y="281739"/>
                      <a:pt x="435987" y="287217"/>
                      <a:pt x="436769" y="292695"/>
                    </a:cubicBezTo>
                    <a:cubicBezTo>
                      <a:pt x="441465" y="331826"/>
                      <a:pt x="446161" y="371739"/>
                      <a:pt x="473552" y="396782"/>
                    </a:cubicBezTo>
                    <a:cubicBezTo>
                      <a:pt x="504856" y="424956"/>
                      <a:pt x="516596" y="457043"/>
                      <a:pt x="520509" y="473478"/>
                    </a:cubicBezTo>
                    <a:cubicBezTo>
                      <a:pt x="521291" y="478174"/>
                      <a:pt x="520509" y="482087"/>
                      <a:pt x="518161" y="486000"/>
                    </a:cubicBezTo>
                    <a:cubicBezTo>
                      <a:pt x="515813" y="489913"/>
                      <a:pt x="511900" y="492261"/>
                      <a:pt x="507204" y="492261"/>
                    </a:cubicBezTo>
                    <a:lnTo>
                      <a:pt x="49378" y="539217"/>
                    </a:lnTo>
                    <a:cubicBezTo>
                      <a:pt x="48596" y="539217"/>
                      <a:pt x="48596" y="539217"/>
                      <a:pt x="47813" y="539217"/>
                    </a:cubicBezTo>
                    <a:cubicBezTo>
                      <a:pt x="43900" y="539217"/>
                      <a:pt x="39987" y="537652"/>
                      <a:pt x="36856" y="535304"/>
                    </a:cubicBezTo>
                    <a:cubicBezTo>
                      <a:pt x="33726" y="532174"/>
                      <a:pt x="31378" y="528261"/>
                      <a:pt x="31378" y="523565"/>
                    </a:cubicBezTo>
                    <a:cubicBezTo>
                      <a:pt x="32161" y="506348"/>
                      <a:pt x="36856" y="472695"/>
                      <a:pt x="61900" y="439043"/>
                    </a:cubicBezTo>
                    <a:cubicBezTo>
                      <a:pt x="83813" y="409304"/>
                      <a:pt x="80682" y="368608"/>
                      <a:pt x="76769" y="329478"/>
                    </a:cubicBezTo>
                    <a:cubicBezTo>
                      <a:pt x="75987" y="324000"/>
                      <a:pt x="75987" y="318522"/>
                      <a:pt x="75204" y="313043"/>
                    </a:cubicBezTo>
                    <a:cubicBezTo>
                      <a:pt x="75204" y="311478"/>
                      <a:pt x="74422" y="308348"/>
                      <a:pt x="74422" y="306000"/>
                    </a:cubicBezTo>
                    <a:cubicBezTo>
                      <a:pt x="72074" y="287217"/>
                      <a:pt x="67378" y="247304"/>
                      <a:pt x="78335" y="205826"/>
                    </a:cubicBezTo>
                    <a:cubicBezTo>
                      <a:pt x="90856" y="157304"/>
                      <a:pt x="121378" y="120522"/>
                      <a:pt x="167552" y="98609"/>
                    </a:cubicBezTo>
                    <a:cubicBezTo>
                      <a:pt x="168335" y="86870"/>
                      <a:pt x="170682" y="69652"/>
                      <a:pt x="182422" y="54783"/>
                    </a:cubicBezTo>
                    <a:cubicBezTo>
                      <a:pt x="192595" y="41478"/>
                      <a:pt x="208248" y="33652"/>
                      <a:pt x="227813" y="32087"/>
                    </a:cubicBezTo>
                    <a:cubicBezTo>
                      <a:pt x="230943" y="31304"/>
                      <a:pt x="234074" y="31304"/>
                      <a:pt x="236422" y="31304"/>
                    </a:cubicBezTo>
                    <a:moveTo>
                      <a:pt x="236422" y="0"/>
                    </a:moveTo>
                    <a:cubicBezTo>
                      <a:pt x="232509" y="0"/>
                      <a:pt x="228596" y="0"/>
                      <a:pt x="224682" y="783"/>
                    </a:cubicBezTo>
                    <a:cubicBezTo>
                      <a:pt x="197291" y="3913"/>
                      <a:pt x="173813" y="15652"/>
                      <a:pt x="158161" y="35217"/>
                    </a:cubicBezTo>
                    <a:cubicBezTo>
                      <a:pt x="147204" y="49304"/>
                      <a:pt x="141726" y="64956"/>
                      <a:pt x="138596" y="78261"/>
                    </a:cubicBezTo>
                    <a:cubicBezTo>
                      <a:pt x="92422" y="104869"/>
                      <a:pt x="61900" y="145565"/>
                      <a:pt x="47813" y="198000"/>
                    </a:cubicBezTo>
                    <a:cubicBezTo>
                      <a:pt x="35291" y="244956"/>
                      <a:pt x="40769" y="288782"/>
                      <a:pt x="43117" y="309130"/>
                    </a:cubicBezTo>
                    <a:lnTo>
                      <a:pt x="43117" y="309913"/>
                    </a:lnTo>
                    <a:cubicBezTo>
                      <a:pt x="43117" y="312261"/>
                      <a:pt x="43900" y="313826"/>
                      <a:pt x="43900" y="315391"/>
                    </a:cubicBezTo>
                    <a:cubicBezTo>
                      <a:pt x="44682" y="320869"/>
                      <a:pt x="44682" y="326348"/>
                      <a:pt x="45465" y="332608"/>
                    </a:cubicBezTo>
                    <a:cubicBezTo>
                      <a:pt x="48596" y="367826"/>
                      <a:pt x="51726" y="400695"/>
                      <a:pt x="36856" y="420261"/>
                    </a:cubicBezTo>
                    <a:cubicBezTo>
                      <a:pt x="7117" y="460956"/>
                      <a:pt x="856" y="501652"/>
                      <a:pt x="74" y="522000"/>
                    </a:cubicBezTo>
                    <a:cubicBezTo>
                      <a:pt x="-709" y="535304"/>
                      <a:pt x="4769" y="548608"/>
                      <a:pt x="14943" y="558000"/>
                    </a:cubicBezTo>
                    <a:cubicBezTo>
                      <a:pt x="23552" y="565826"/>
                      <a:pt x="35291" y="570521"/>
                      <a:pt x="47030" y="570521"/>
                    </a:cubicBezTo>
                    <a:cubicBezTo>
                      <a:pt x="48596" y="570521"/>
                      <a:pt x="50161" y="570521"/>
                      <a:pt x="51726" y="570521"/>
                    </a:cubicBezTo>
                    <a:lnTo>
                      <a:pt x="509552" y="523565"/>
                    </a:lnTo>
                    <a:cubicBezTo>
                      <a:pt x="522856" y="522000"/>
                      <a:pt x="535378" y="514956"/>
                      <a:pt x="543204" y="504000"/>
                    </a:cubicBezTo>
                    <a:cubicBezTo>
                      <a:pt x="551030" y="493043"/>
                      <a:pt x="553378" y="478956"/>
                      <a:pt x="550248" y="465652"/>
                    </a:cubicBezTo>
                    <a:cubicBezTo>
                      <a:pt x="545552" y="445304"/>
                      <a:pt x="531465" y="406956"/>
                      <a:pt x="493900" y="373304"/>
                    </a:cubicBezTo>
                    <a:cubicBezTo>
                      <a:pt x="475117" y="356869"/>
                      <a:pt x="471204" y="324000"/>
                      <a:pt x="467291" y="288782"/>
                    </a:cubicBezTo>
                    <a:cubicBezTo>
                      <a:pt x="466509" y="283304"/>
                      <a:pt x="465726" y="277826"/>
                      <a:pt x="464943" y="272348"/>
                    </a:cubicBezTo>
                    <a:cubicBezTo>
                      <a:pt x="464943" y="270782"/>
                      <a:pt x="464943" y="269217"/>
                      <a:pt x="464161" y="266869"/>
                    </a:cubicBezTo>
                    <a:lnTo>
                      <a:pt x="464161" y="266087"/>
                    </a:lnTo>
                    <a:cubicBezTo>
                      <a:pt x="462595" y="244956"/>
                      <a:pt x="458682" y="201130"/>
                      <a:pt x="436769" y="158087"/>
                    </a:cubicBezTo>
                    <a:cubicBezTo>
                      <a:pt x="412509" y="109565"/>
                      <a:pt x="374943" y="76696"/>
                      <a:pt x="324074" y="59478"/>
                    </a:cubicBezTo>
                    <a:cubicBezTo>
                      <a:pt x="318596" y="46956"/>
                      <a:pt x="309987" y="32870"/>
                      <a:pt x="295900" y="21130"/>
                    </a:cubicBezTo>
                    <a:cubicBezTo>
                      <a:pt x="280248" y="7826"/>
                      <a:pt x="259900" y="0"/>
                      <a:pt x="236422" y="0"/>
                    </a:cubicBezTo>
                    <a:lnTo>
                      <a:pt x="23642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nvGrpSpPr>
          <p:cNvPr id="338" name="Google Shape;338;p1"/>
          <p:cNvGrpSpPr/>
          <p:nvPr/>
        </p:nvGrpSpPr>
        <p:grpSpPr>
          <a:xfrm>
            <a:off x="2640301" y="2170567"/>
            <a:ext cx="809641" cy="595103"/>
            <a:chOff x="2640301" y="2170567"/>
            <a:chExt cx="863766" cy="634886"/>
          </a:xfrm>
        </p:grpSpPr>
        <p:sp>
          <p:nvSpPr>
            <p:cNvPr id="339" name="Google Shape;339;p1"/>
            <p:cNvSpPr/>
            <p:nvPr/>
          </p:nvSpPr>
          <p:spPr>
            <a:xfrm>
              <a:off x="2640301" y="2338894"/>
              <a:ext cx="863766" cy="466559"/>
            </a:xfrm>
            <a:custGeom>
              <a:rect b="b" l="l" r="r" t="t"/>
              <a:pathLst>
                <a:path extrusionOk="0" h="466559" w="863766">
                  <a:moveTo>
                    <a:pt x="645090" y="1652"/>
                  </a:moveTo>
                  <a:lnTo>
                    <a:pt x="645090" y="1652"/>
                  </a:lnTo>
                  <a:lnTo>
                    <a:pt x="155805" y="82670"/>
                  </a:lnTo>
                  <a:lnTo>
                    <a:pt x="155805" y="82670"/>
                  </a:lnTo>
                  <a:cubicBezTo>
                    <a:pt x="54135" y="102527"/>
                    <a:pt x="-14174" y="201020"/>
                    <a:pt x="2506" y="304278"/>
                  </a:cubicBezTo>
                  <a:cubicBezTo>
                    <a:pt x="19981" y="409919"/>
                    <a:pt x="120062" y="481405"/>
                    <a:pt x="225703" y="463931"/>
                  </a:cubicBezTo>
                  <a:cubicBezTo>
                    <a:pt x="310692" y="449634"/>
                    <a:pt x="373442" y="382119"/>
                    <a:pt x="386150" y="301895"/>
                  </a:cubicBezTo>
                  <a:lnTo>
                    <a:pt x="497351" y="283626"/>
                  </a:lnTo>
                  <a:cubicBezTo>
                    <a:pt x="535478" y="355907"/>
                    <a:pt x="616495" y="399593"/>
                    <a:pt x="701485" y="385296"/>
                  </a:cubicBezTo>
                  <a:cubicBezTo>
                    <a:pt x="807126" y="367821"/>
                    <a:pt x="878612" y="267740"/>
                    <a:pt x="861138" y="162099"/>
                  </a:cubicBezTo>
                  <a:cubicBezTo>
                    <a:pt x="844458" y="58841"/>
                    <a:pt x="748348" y="-11851"/>
                    <a:pt x="645090" y="1652"/>
                  </a:cubicBezTo>
                  <a:close/>
                </a:path>
              </a:pathLst>
            </a:custGeom>
            <a:solidFill>
              <a:srgbClr val="FFFFFF"/>
            </a:solid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2821523" y="2543090"/>
              <a:ext cx="24623" cy="145355"/>
            </a:xfrm>
            <a:custGeom>
              <a:rect b="b" l="l" r="r" t="t"/>
              <a:pathLst>
                <a:path extrusionOk="0" h="145355" w="24623">
                  <a:moveTo>
                    <a:pt x="0" y="0"/>
                  </a:moveTo>
                  <a:lnTo>
                    <a:pt x="24623" y="145356"/>
                  </a:lnTo>
                </a:path>
              </a:pathLst>
            </a:custGeom>
            <a:no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2761157" y="2603457"/>
              <a:ext cx="145355" cy="24623"/>
            </a:xfrm>
            <a:custGeom>
              <a:rect b="b" l="l" r="r" t="t"/>
              <a:pathLst>
                <a:path extrusionOk="0" h="24623" w="145355">
                  <a:moveTo>
                    <a:pt x="145356" y="0"/>
                  </a:moveTo>
                  <a:lnTo>
                    <a:pt x="0" y="24623"/>
                  </a:lnTo>
                </a:path>
              </a:pathLst>
            </a:custGeom>
            <a:no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3275859" y="2433478"/>
              <a:ext cx="52423" cy="52423"/>
            </a:xfrm>
            <a:custGeom>
              <a:rect b="b" l="l" r="r" t="t"/>
              <a:pathLst>
                <a:path extrusionOk="0" h="52423" w="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3298894" y="2571685"/>
              <a:ext cx="52423" cy="52423"/>
            </a:xfrm>
            <a:custGeom>
              <a:rect b="b" l="l" r="r" t="t"/>
              <a:pathLst>
                <a:path extrusionOk="0" h="52423" w="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3356083" y="2490667"/>
              <a:ext cx="52423" cy="52423"/>
            </a:xfrm>
            <a:custGeom>
              <a:rect b="b" l="l" r="r" t="t"/>
              <a:pathLst>
                <a:path extrusionOk="0" h="52423" w="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3217876" y="2513701"/>
              <a:ext cx="52423" cy="52423"/>
            </a:xfrm>
            <a:custGeom>
              <a:rect b="b" l="l" r="r" t="t"/>
              <a:pathLst>
                <a:path extrusionOk="0" h="52423" w="52423">
                  <a:moveTo>
                    <a:pt x="52423" y="26212"/>
                  </a:moveTo>
                  <a:cubicBezTo>
                    <a:pt x="52423" y="40688"/>
                    <a:pt x="40688" y="52423"/>
                    <a:pt x="26212" y="52423"/>
                  </a:cubicBezTo>
                  <a:cubicBezTo>
                    <a:pt x="11735" y="52423"/>
                    <a:pt x="0" y="40688"/>
                    <a:pt x="0" y="26212"/>
                  </a:cubicBezTo>
                  <a:cubicBezTo>
                    <a:pt x="0" y="11735"/>
                    <a:pt x="11735" y="0"/>
                    <a:pt x="26212" y="0"/>
                  </a:cubicBezTo>
                  <a:cubicBezTo>
                    <a:pt x="40688" y="0"/>
                    <a:pt x="52423" y="11735"/>
                    <a:pt x="52423" y="26212"/>
                  </a:cubicBezTo>
                  <a:close/>
                </a:path>
              </a:pathLst>
            </a:custGeom>
            <a:solidFill>
              <a:schemeClr val="accent2"/>
            </a:solid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2989119" y="2170567"/>
              <a:ext cx="103258" cy="206516"/>
            </a:xfrm>
            <a:custGeom>
              <a:rect b="b" l="l" r="r" t="t"/>
              <a:pathLst>
                <a:path extrusionOk="0" h="206516" w="103258">
                  <a:moveTo>
                    <a:pt x="0" y="206516"/>
                  </a:moveTo>
                  <a:cubicBezTo>
                    <a:pt x="0" y="55601"/>
                    <a:pt x="103258" y="163625"/>
                    <a:pt x="103258" y="0"/>
                  </a:cubicBezTo>
                </a:path>
              </a:pathLst>
            </a:custGeom>
            <a:noFill/>
            <a:ln cap="flat" cmpd="sng" w="316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47" name="Google Shape;347;p1"/>
          <p:cNvGrpSpPr/>
          <p:nvPr/>
        </p:nvGrpSpPr>
        <p:grpSpPr>
          <a:xfrm>
            <a:off x="3720782" y="2184781"/>
            <a:ext cx="558464" cy="494873"/>
            <a:chOff x="3720782" y="2184781"/>
            <a:chExt cx="558464" cy="494873"/>
          </a:xfrm>
        </p:grpSpPr>
        <p:sp>
          <p:nvSpPr>
            <p:cNvPr id="348" name="Google Shape;348;p1"/>
            <p:cNvSpPr/>
            <p:nvPr/>
          </p:nvSpPr>
          <p:spPr>
            <a:xfrm>
              <a:off x="3777447" y="2184781"/>
              <a:ext cx="113329" cy="113329"/>
            </a:xfrm>
            <a:custGeom>
              <a:rect b="b" l="l" r="r" t="t"/>
              <a:pathLst>
                <a:path extrusionOk="0" h="113329" w="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2"/>
            </a:solid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3768632" y="2386256"/>
              <a:ext cx="130959" cy="293398"/>
            </a:xfrm>
            <a:custGeom>
              <a:rect b="b" l="l" r="r" t="t"/>
              <a:pathLst>
                <a:path extrusionOk="0" h="293398" w="130959">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3943664" y="2184781"/>
              <a:ext cx="113329" cy="113329"/>
            </a:xfrm>
            <a:custGeom>
              <a:rect b="b" l="l" r="r" t="t"/>
              <a:pathLst>
                <a:path extrusionOk="0" h="113329" w="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3"/>
            </a:solid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3934849" y="2386256"/>
              <a:ext cx="130959" cy="293398"/>
            </a:xfrm>
            <a:custGeom>
              <a:rect b="b" l="l" r="r" t="t"/>
              <a:pathLst>
                <a:path extrusionOk="0" h="293398" w="130959">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4108622" y="2184781"/>
              <a:ext cx="113329" cy="113329"/>
            </a:xfrm>
            <a:custGeom>
              <a:rect b="b" l="l" r="r" t="t"/>
              <a:pathLst>
                <a:path extrusionOk="0" h="113329" w="113329">
                  <a:moveTo>
                    <a:pt x="56665" y="113330"/>
                  </a:moveTo>
                  <a:cubicBezTo>
                    <a:pt x="25184" y="113330"/>
                    <a:pt x="0" y="88146"/>
                    <a:pt x="0" y="56665"/>
                  </a:cubicBezTo>
                  <a:cubicBezTo>
                    <a:pt x="0" y="25184"/>
                    <a:pt x="25184" y="0"/>
                    <a:pt x="56665" y="0"/>
                  </a:cubicBezTo>
                  <a:cubicBezTo>
                    <a:pt x="88146" y="0"/>
                    <a:pt x="113330" y="25184"/>
                    <a:pt x="113330" y="56665"/>
                  </a:cubicBezTo>
                  <a:cubicBezTo>
                    <a:pt x="113330" y="88146"/>
                    <a:pt x="88146" y="113330"/>
                    <a:pt x="56665" y="113330"/>
                  </a:cubicBezTo>
                  <a:close/>
                </a:path>
              </a:pathLst>
            </a:custGeom>
            <a:solidFill>
              <a:schemeClr val="accent1"/>
            </a:solid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4099178" y="2386256"/>
              <a:ext cx="130959" cy="293398"/>
            </a:xfrm>
            <a:custGeom>
              <a:rect b="b" l="l" r="r" t="t"/>
              <a:pathLst>
                <a:path extrusionOk="0" h="293398" w="130959">
                  <a:moveTo>
                    <a:pt x="0" y="0"/>
                  </a:moveTo>
                  <a:cubicBezTo>
                    <a:pt x="0" y="40295"/>
                    <a:pt x="0" y="117108"/>
                    <a:pt x="0" y="117108"/>
                  </a:cubicBezTo>
                  <a:cubicBezTo>
                    <a:pt x="0" y="117108"/>
                    <a:pt x="0" y="117108"/>
                    <a:pt x="0" y="117108"/>
                  </a:cubicBezTo>
                  <a:lnTo>
                    <a:pt x="0" y="239252"/>
                  </a:lnTo>
                  <a:lnTo>
                    <a:pt x="0" y="266325"/>
                  </a:lnTo>
                  <a:cubicBezTo>
                    <a:pt x="0" y="281436"/>
                    <a:pt x="9444" y="293399"/>
                    <a:pt x="24555" y="293399"/>
                  </a:cubicBezTo>
                  <a:cubicBezTo>
                    <a:pt x="39036" y="293399"/>
                    <a:pt x="50998" y="281436"/>
                    <a:pt x="50998" y="266325"/>
                  </a:cubicBezTo>
                  <a:lnTo>
                    <a:pt x="50998" y="238623"/>
                  </a:lnTo>
                  <a:lnTo>
                    <a:pt x="50998" y="203994"/>
                  </a:lnTo>
                  <a:lnTo>
                    <a:pt x="50998" y="144811"/>
                  </a:lnTo>
                  <a:cubicBezTo>
                    <a:pt x="50998" y="136626"/>
                    <a:pt x="57295" y="130329"/>
                    <a:pt x="65480" y="130329"/>
                  </a:cubicBezTo>
                  <a:lnTo>
                    <a:pt x="65480" y="130329"/>
                  </a:lnTo>
                  <a:cubicBezTo>
                    <a:pt x="73664" y="130329"/>
                    <a:pt x="79961" y="136626"/>
                    <a:pt x="79961" y="144811"/>
                  </a:cubicBezTo>
                  <a:lnTo>
                    <a:pt x="79961" y="203994"/>
                  </a:lnTo>
                  <a:lnTo>
                    <a:pt x="79961" y="238623"/>
                  </a:lnTo>
                  <a:lnTo>
                    <a:pt x="79961" y="266325"/>
                  </a:lnTo>
                  <a:cubicBezTo>
                    <a:pt x="79961" y="281436"/>
                    <a:pt x="91923" y="293399"/>
                    <a:pt x="106404" y="293399"/>
                  </a:cubicBezTo>
                  <a:cubicBezTo>
                    <a:pt x="120885" y="293399"/>
                    <a:pt x="130959" y="281436"/>
                    <a:pt x="130959" y="266325"/>
                  </a:cubicBezTo>
                  <a:lnTo>
                    <a:pt x="130959" y="239252"/>
                  </a:lnTo>
                  <a:lnTo>
                    <a:pt x="130959" y="117108"/>
                  </a:lnTo>
                  <a:cubicBezTo>
                    <a:pt x="130959" y="117108"/>
                    <a:pt x="130959" y="117108"/>
                    <a:pt x="130959" y="117108"/>
                  </a:cubicBezTo>
                  <a:lnTo>
                    <a:pt x="130959" y="0"/>
                  </a:lnTo>
                </a:path>
              </a:pathLst>
            </a:custGeom>
            <a:no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3720782" y="2325184"/>
              <a:ext cx="558464" cy="184475"/>
            </a:xfrm>
            <a:custGeom>
              <a:rect b="b" l="l" r="r" t="t"/>
              <a:pathLst>
                <a:path extrusionOk="0" h="184475" w="558464">
                  <a:moveTo>
                    <a:pt x="47221" y="159292"/>
                  </a:moveTo>
                  <a:cubicBezTo>
                    <a:pt x="47221" y="173143"/>
                    <a:pt x="35888" y="184476"/>
                    <a:pt x="22666" y="184476"/>
                  </a:cubicBezTo>
                  <a:cubicBezTo>
                    <a:pt x="8815" y="184476"/>
                    <a:pt x="0" y="173143"/>
                    <a:pt x="0" y="159292"/>
                  </a:cubicBezTo>
                  <a:lnTo>
                    <a:pt x="0" y="148588"/>
                  </a:lnTo>
                  <a:lnTo>
                    <a:pt x="0" y="127181"/>
                  </a:lnTo>
                  <a:lnTo>
                    <a:pt x="0" y="57924"/>
                  </a:lnTo>
                  <a:cubicBezTo>
                    <a:pt x="0" y="25814"/>
                    <a:pt x="25814" y="0"/>
                    <a:pt x="57924" y="0"/>
                  </a:cubicBezTo>
                  <a:lnTo>
                    <a:pt x="57924" y="0"/>
                  </a:lnTo>
                  <a:lnTo>
                    <a:pt x="73664" y="0"/>
                  </a:lnTo>
                  <a:lnTo>
                    <a:pt x="169365" y="0"/>
                  </a:lnTo>
                  <a:lnTo>
                    <a:pt x="389099" y="0"/>
                  </a:lnTo>
                  <a:lnTo>
                    <a:pt x="484800" y="0"/>
                  </a:lnTo>
                  <a:lnTo>
                    <a:pt x="500541" y="0"/>
                  </a:lnTo>
                  <a:lnTo>
                    <a:pt x="500541" y="0"/>
                  </a:lnTo>
                  <a:cubicBezTo>
                    <a:pt x="532651" y="0"/>
                    <a:pt x="558465" y="25814"/>
                    <a:pt x="558465" y="57924"/>
                  </a:cubicBezTo>
                  <a:lnTo>
                    <a:pt x="558465" y="127181"/>
                  </a:lnTo>
                  <a:lnTo>
                    <a:pt x="558465" y="148588"/>
                  </a:lnTo>
                  <a:lnTo>
                    <a:pt x="558465" y="159292"/>
                  </a:lnTo>
                  <a:cubicBezTo>
                    <a:pt x="558465" y="173143"/>
                    <a:pt x="549650" y="184476"/>
                    <a:pt x="535799" y="184476"/>
                  </a:cubicBezTo>
                  <a:cubicBezTo>
                    <a:pt x="521947" y="184476"/>
                    <a:pt x="511244" y="173143"/>
                    <a:pt x="511244" y="159292"/>
                  </a:cubicBezTo>
                </a:path>
              </a:pathLst>
            </a:custGeom>
            <a:noFill/>
            <a:ln cap="flat" cmpd="sng" w="24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5" name="Google Shape;355;p1"/>
          <p:cNvGrpSpPr/>
          <p:nvPr/>
        </p:nvGrpSpPr>
        <p:grpSpPr>
          <a:xfrm>
            <a:off x="7764507" y="3207558"/>
            <a:ext cx="789305" cy="847033"/>
            <a:chOff x="7764507" y="3207558"/>
            <a:chExt cx="789305" cy="847033"/>
          </a:xfrm>
        </p:grpSpPr>
        <p:sp>
          <p:nvSpPr>
            <p:cNvPr id="356" name="Google Shape;356;p1"/>
            <p:cNvSpPr/>
            <p:nvPr/>
          </p:nvSpPr>
          <p:spPr>
            <a:xfrm>
              <a:off x="7885847" y="3912798"/>
              <a:ext cx="141793" cy="141793"/>
            </a:xfrm>
            <a:custGeom>
              <a:rect b="b" l="l" r="r" t="t"/>
              <a:pathLst>
                <a:path extrusionOk="0" h="141793" w="141793">
                  <a:moveTo>
                    <a:pt x="50542" y="138746"/>
                  </a:moveTo>
                  <a:cubicBezTo>
                    <a:pt x="12849" y="127437"/>
                    <a:pt x="-8260" y="88236"/>
                    <a:pt x="3048" y="50542"/>
                  </a:cubicBezTo>
                  <a:cubicBezTo>
                    <a:pt x="14356" y="12849"/>
                    <a:pt x="53558" y="-8260"/>
                    <a:pt x="91252" y="3048"/>
                  </a:cubicBezTo>
                  <a:cubicBezTo>
                    <a:pt x="128945" y="14356"/>
                    <a:pt x="150054" y="53558"/>
                    <a:pt x="138746" y="91252"/>
                  </a:cubicBezTo>
                  <a:cubicBezTo>
                    <a:pt x="127437" y="128945"/>
                    <a:pt x="88236" y="150054"/>
                    <a:pt x="50542" y="138746"/>
                  </a:cubicBezTo>
                  <a:close/>
                  <a:moveTo>
                    <a:pt x="70897" y="70897"/>
                  </a:moveTo>
                  <a:lnTo>
                    <a:pt x="70897" y="70897"/>
                  </a:lnTo>
                  <a:lnTo>
                    <a:pt x="70897" y="7089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57" name="Google Shape;357;p1"/>
            <p:cNvGrpSpPr/>
            <p:nvPr/>
          </p:nvGrpSpPr>
          <p:grpSpPr>
            <a:xfrm>
              <a:off x="7764507" y="3207558"/>
              <a:ext cx="789305" cy="820165"/>
              <a:chOff x="7764507" y="3207558"/>
              <a:chExt cx="789305" cy="820165"/>
            </a:xfrm>
          </p:grpSpPr>
          <p:sp>
            <p:nvSpPr>
              <p:cNvPr id="358" name="Google Shape;358;p1"/>
              <p:cNvSpPr/>
              <p:nvPr/>
            </p:nvSpPr>
            <p:spPr>
              <a:xfrm>
                <a:off x="7920961" y="3207558"/>
                <a:ext cx="466729" cy="668374"/>
              </a:xfrm>
              <a:custGeom>
                <a:rect b="b" l="l" r="r" t="t"/>
                <a:pathLst>
                  <a:path extrusionOk="0" h="668374" w="466729">
                    <a:moveTo>
                      <a:pt x="68954" y="666826"/>
                    </a:moveTo>
                    <a:cubicBezTo>
                      <a:pt x="47091" y="660041"/>
                      <a:pt x="34276" y="637425"/>
                      <a:pt x="41060" y="615562"/>
                    </a:cubicBezTo>
                    <a:lnTo>
                      <a:pt x="86293" y="463280"/>
                    </a:lnTo>
                    <a:lnTo>
                      <a:pt x="126248" y="475342"/>
                    </a:lnTo>
                    <a:cubicBezTo>
                      <a:pt x="232544" y="507005"/>
                      <a:pt x="344118" y="446695"/>
                      <a:pt x="375780" y="340399"/>
                    </a:cubicBezTo>
                    <a:cubicBezTo>
                      <a:pt x="407443" y="234103"/>
                      <a:pt x="347133" y="122529"/>
                      <a:pt x="240837" y="90867"/>
                    </a:cubicBezTo>
                    <a:cubicBezTo>
                      <a:pt x="180527" y="72774"/>
                      <a:pt x="116448" y="84082"/>
                      <a:pt x="65938" y="121022"/>
                    </a:cubicBezTo>
                    <a:cubicBezTo>
                      <a:pt x="47091" y="134591"/>
                      <a:pt x="21460" y="130068"/>
                      <a:pt x="7890" y="111975"/>
                    </a:cubicBezTo>
                    <a:cubicBezTo>
                      <a:pt x="-5680" y="93128"/>
                      <a:pt x="-1156" y="67497"/>
                      <a:pt x="16937" y="53927"/>
                    </a:cubicBezTo>
                    <a:cubicBezTo>
                      <a:pt x="89308" y="1910"/>
                      <a:pt x="179019" y="-13168"/>
                      <a:pt x="264207" y="11710"/>
                    </a:cubicBezTo>
                    <a:cubicBezTo>
                      <a:pt x="414228" y="54681"/>
                      <a:pt x="499415" y="212994"/>
                      <a:pt x="454937" y="363015"/>
                    </a:cubicBezTo>
                    <a:cubicBezTo>
                      <a:pt x="414228" y="499466"/>
                      <a:pt x="279284" y="582392"/>
                      <a:pt x="142833" y="562791"/>
                    </a:cubicBezTo>
                    <a:lnTo>
                      <a:pt x="120217" y="638933"/>
                    </a:lnTo>
                    <a:cubicBezTo>
                      <a:pt x="113432" y="660795"/>
                      <a:pt x="90816" y="672857"/>
                      <a:pt x="68954" y="666826"/>
                    </a:cubicBezTo>
                    <a:close/>
                  </a:path>
                </a:pathLst>
              </a:custGeom>
              <a:solidFill>
                <a:schemeClr val="lt1"/>
              </a:solidFill>
              <a:ln cap="flat" cmpd="sng" w="301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7781846" y="3847244"/>
                <a:ext cx="51263" cy="51263"/>
              </a:xfrm>
              <a:custGeom>
                <a:rect b="b" l="l" r="r" t="t"/>
                <a:pathLst>
                  <a:path extrusionOk="0" h="51263" w="51263">
                    <a:moveTo>
                      <a:pt x="51263" y="25632"/>
                    </a:moveTo>
                    <a:cubicBezTo>
                      <a:pt x="51263" y="39788"/>
                      <a:pt x="39788" y="51263"/>
                      <a:pt x="25632" y="51263"/>
                    </a:cubicBezTo>
                    <a:cubicBezTo>
                      <a:pt x="11476" y="51263"/>
                      <a:pt x="0" y="39788"/>
                      <a:pt x="0" y="25632"/>
                    </a:cubicBezTo>
                    <a:cubicBezTo>
                      <a:pt x="0" y="11476"/>
                      <a:pt x="11476" y="0"/>
                      <a:pt x="25632" y="0"/>
                    </a:cubicBezTo>
                    <a:cubicBezTo>
                      <a:pt x="39788" y="0"/>
                      <a:pt x="51263" y="11476"/>
                      <a:pt x="51263" y="25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7764507" y="3743963"/>
                <a:ext cx="31662" cy="31662"/>
              </a:xfrm>
              <a:custGeom>
                <a:rect b="b" l="l" r="r" t="t"/>
                <a:pathLst>
                  <a:path extrusionOk="0" h="31662" w="31662">
                    <a:moveTo>
                      <a:pt x="31663" y="15831"/>
                    </a:moveTo>
                    <a:cubicBezTo>
                      <a:pt x="31663" y="24575"/>
                      <a:pt x="24575" y="31663"/>
                      <a:pt x="15831" y="31663"/>
                    </a:cubicBezTo>
                    <a:cubicBezTo>
                      <a:pt x="7088" y="31663"/>
                      <a:pt x="0" y="24575"/>
                      <a:pt x="0" y="15831"/>
                    </a:cubicBezTo>
                    <a:cubicBezTo>
                      <a:pt x="0" y="7088"/>
                      <a:pt x="7088" y="0"/>
                      <a:pt x="15831" y="0"/>
                    </a:cubicBezTo>
                    <a:cubicBezTo>
                      <a:pt x="24575" y="0"/>
                      <a:pt x="31663" y="7088"/>
                      <a:pt x="31663" y="1583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8403791" y="3602989"/>
                <a:ext cx="63325" cy="63325"/>
              </a:xfrm>
              <a:custGeom>
                <a:rect b="b" l="l" r="r" t="t"/>
                <a:pathLst>
                  <a:path extrusionOk="0" h="63325" w="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8488225" y="3440152"/>
                <a:ext cx="25631" cy="25631"/>
              </a:xfrm>
              <a:custGeom>
                <a:rect b="b" l="l" r="r" t="t"/>
                <a:pathLst>
                  <a:path extrusionOk="0" h="25631" w="25631">
                    <a:moveTo>
                      <a:pt x="25632" y="12816"/>
                    </a:moveTo>
                    <a:cubicBezTo>
                      <a:pt x="25632" y="19894"/>
                      <a:pt x="19894" y="25632"/>
                      <a:pt x="12816" y="25632"/>
                    </a:cubicBezTo>
                    <a:cubicBezTo>
                      <a:pt x="5738" y="25632"/>
                      <a:pt x="0" y="19894"/>
                      <a:pt x="0" y="12816"/>
                    </a:cubicBezTo>
                    <a:cubicBezTo>
                      <a:pt x="0" y="5738"/>
                      <a:pt x="5738" y="0"/>
                      <a:pt x="12816" y="0"/>
                    </a:cubicBezTo>
                    <a:cubicBezTo>
                      <a:pt x="19894" y="0"/>
                      <a:pt x="25632" y="5738"/>
                      <a:pt x="25632" y="1281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8490487" y="3523832"/>
                <a:ext cx="63325" cy="63325"/>
              </a:xfrm>
              <a:custGeom>
                <a:rect b="b" l="l" r="r" t="t"/>
                <a:pathLst>
                  <a:path extrusionOk="0" h="63325" w="63325">
                    <a:moveTo>
                      <a:pt x="63325" y="31663"/>
                    </a:moveTo>
                    <a:cubicBezTo>
                      <a:pt x="63325" y="49149"/>
                      <a:pt x="49149" y="63325"/>
                      <a:pt x="31663" y="63325"/>
                    </a:cubicBezTo>
                    <a:cubicBezTo>
                      <a:pt x="14176" y="63325"/>
                      <a:pt x="0" y="49149"/>
                      <a:pt x="0" y="31663"/>
                    </a:cubicBezTo>
                    <a:cubicBezTo>
                      <a:pt x="0" y="14176"/>
                      <a:pt x="14176" y="0"/>
                      <a:pt x="31663" y="0"/>
                    </a:cubicBezTo>
                    <a:cubicBezTo>
                      <a:pt x="49149" y="0"/>
                      <a:pt x="63325" y="14176"/>
                      <a:pt x="63325" y="316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7912716" y="3939667"/>
                <a:ext cx="88056" cy="88056"/>
              </a:xfrm>
              <a:custGeom>
                <a:rect b="b" l="l" r="r" t="t"/>
                <a:pathLst>
                  <a:path extrusionOk="0" h="88056" w="88056">
                    <a:moveTo>
                      <a:pt x="31212" y="86245"/>
                    </a:moveTo>
                    <a:cubicBezTo>
                      <a:pt x="7842" y="79460"/>
                      <a:pt x="-4973" y="54583"/>
                      <a:pt x="1811" y="31212"/>
                    </a:cubicBezTo>
                    <a:cubicBezTo>
                      <a:pt x="8596" y="7842"/>
                      <a:pt x="33474" y="-4973"/>
                      <a:pt x="56844" y="1811"/>
                    </a:cubicBezTo>
                    <a:cubicBezTo>
                      <a:pt x="80214" y="8596"/>
                      <a:pt x="93030" y="33474"/>
                      <a:pt x="86245" y="56844"/>
                    </a:cubicBezTo>
                    <a:cubicBezTo>
                      <a:pt x="79460" y="80214"/>
                      <a:pt x="54583" y="93030"/>
                      <a:pt x="31212" y="86245"/>
                    </a:cubicBezTo>
                    <a:close/>
                    <a:moveTo>
                      <a:pt x="44028" y="44028"/>
                    </a:moveTo>
                    <a:lnTo>
                      <a:pt x="44028" y="44028"/>
                    </a:lnTo>
                    <a:lnTo>
                      <a:pt x="44028" y="440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nvGrpSpPr>
          <p:cNvPr id="365" name="Google Shape;365;p1"/>
          <p:cNvGrpSpPr/>
          <p:nvPr/>
        </p:nvGrpSpPr>
        <p:grpSpPr>
          <a:xfrm>
            <a:off x="6633830" y="3268015"/>
            <a:ext cx="871167" cy="722422"/>
            <a:chOff x="6633830" y="3268015"/>
            <a:chExt cx="871167" cy="722422"/>
          </a:xfrm>
        </p:grpSpPr>
        <p:grpSp>
          <p:nvGrpSpPr>
            <p:cNvPr id="366" name="Google Shape;366;p1"/>
            <p:cNvGrpSpPr/>
            <p:nvPr/>
          </p:nvGrpSpPr>
          <p:grpSpPr>
            <a:xfrm>
              <a:off x="6720642" y="3268015"/>
              <a:ext cx="784355" cy="313328"/>
              <a:chOff x="6720642" y="3268015"/>
              <a:chExt cx="784355" cy="313328"/>
            </a:xfrm>
          </p:grpSpPr>
          <p:sp>
            <p:nvSpPr>
              <p:cNvPr id="367" name="Google Shape;367;p1"/>
              <p:cNvSpPr/>
              <p:nvPr/>
            </p:nvSpPr>
            <p:spPr>
              <a:xfrm>
                <a:off x="6786063" y="3268015"/>
                <a:ext cx="46827" cy="46827"/>
              </a:xfrm>
              <a:custGeom>
                <a:rect b="b" l="l" r="r" t="t"/>
                <a:pathLst>
                  <a:path extrusionOk="0" h="46827" w="46827">
                    <a:moveTo>
                      <a:pt x="46827" y="23414"/>
                    </a:moveTo>
                    <a:cubicBezTo>
                      <a:pt x="46827" y="36345"/>
                      <a:pt x="36345" y="46827"/>
                      <a:pt x="23414" y="46827"/>
                    </a:cubicBezTo>
                    <a:cubicBezTo>
                      <a:pt x="10483" y="46827"/>
                      <a:pt x="0" y="36345"/>
                      <a:pt x="0" y="23414"/>
                    </a:cubicBezTo>
                    <a:cubicBezTo>
                      <a:pt x="0" y="10483"/>
                      <a:pt x="10483" y="0"/>
                      <a:pt x="23414" y="0"/>
                    </a:cubicBezTo>
                    <a:cubicBezTo>
                      <a:pt x="36345" y="0"/>
                      <a:pt x="46827" y="10483"/>
                      <a:pt x="46827" y="234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7348407" y="3490444"/>
                <a:ext cx="28922" cy="28922"/>
              </a:xfrm>
              <a:custGeom>
                <a:rect b="b" l="l" r="r" t="t"/>
                <a:pathLst>
                  <a:path extrusionOk="0" h="28922" w="28922">
                    <a:moveTo>
                      <a:pt x="28923" y="14461"/>
                    </a:moveTo>
                    <a:cubicBezTo>
                      <a:pt x="28923" y="22448"/>
                      <a:pt x="22448" y="28923"/>
                      <a:pt x="14461" y="28923"/>
                    </a:cubicBezTo>
                    <a:cubicBezTo>
                      <a:pt x="6475" y="28923"/>
                      <a:pt x="0" y="22448"/>
                      <a:pt x="0" y="14461"/>
                    </a:cubicBezTo>
                    <a:cubicBezTo>
                      <a:pt x="0" y="6475"/>
                      <a:pt x="6475" y="0"/>
                      <a:pt x="14461" y="0"/>
                    </a:cubicBezTo>
                    <a:cubicBezTo>
                      <a:pt x="22448" y="0"/>
                      <a:pt x="28923" y="6475"/>
                      <a:pt x="28923" y="1446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6720642" y="3326549"/>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7403079" y="3433287"/>
                <a:ext cx="23413" cy="23413"/>
              </a:xfrm>
              <a:custGeom>
                <a:rect b="b" l="l" r="r" t="t"/>
                <a:pathLst>
                  <a:path extrusionOk="0" h="23413" w="23413">
                    <a:moveTo>
                      <a:pt x="23414" y="11707"/>
                    </a:moveTo>
                    <a:cubicBezTo>
                      <a:pt x="23414" y="18172"/>
                      <a:pt x="18172" y="23414"/>
                      <a:pt x="11707" y="23414"/>
                    </a:cubicBezTo>
                    <a:cubicBezTo>
                      <a:pt x="5241" y="23414"/>
                      <a:pt x="0" y="18172"/>
                      <a:pt x="0" y="11707"/>
                    </a:cubicBezTo>
                    <a:cubicBezTo>
                      <a:pt x="0" y="5241"/>
                      <a:pt x="5241" y="0"/>
                      <a:pt x="11707" y="0"/>
                    </a:cubicBezTo>
                    <a:cubicBezTo>
                      <a:pt x="18172" y="0"/>
                      <a:pt x="23414" y="5241"/>
                      <a:pt x="23414" y="1170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7447152" y="3523498"/>
                <a:ext cx="57845" cy="57845"/>
              </a:xfrm>
              <a:custGeom>
                <a:rect b="b" l="l" r="r" t="t"/>
                <a:pathLst>
                  <a:path extrusionOk="0" h="57845" w="57845">
                    <a:moveTo>
                      <a:pt x="57845" y="28923"/>
                    </a:moveTo>
                    <a:cubicBezTo>
                      <a:pt x="57845" y="44896"/>
                      <a:pt x="44896" y="57845"/>
                      <a:pt x="28923" y="57845"/>
                    </a:cubicBezTo>
                    <a:cubicBezTo>
                      <a:pt x="12949" y="57845"/>
                      <a:pt x="0" y="44896"/>
                      <a:pt x="0" y="28923"/>
                    </a:cubicBezTo>
                    <a:cubicBezTo>
                      <a:pt x="0" y="12949"/>
                      <a:pt x="12949" y="0"/>
                      <a:pt x="28923" y="0"/>
                    </a:cubicBezTo>
                    <a:cubicBezTo>
                      <a:pt x="44896" y="0"/>
                      <a:pt x="57845" y="12949"/>
                      <a:pt x="57845" y="289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72" name="Google Shape;372;p1"/>
            <p:cNvGrpSpPr/>
            <p:nvPr/>
          </p:nvGrpSpPr>
          <p:grpSpPr>
            <a:xfrm>
              <a:off x="6633830" y="3359558"/>
              <a:ext cx="720604" cy="630879"/>
              <a:chOff x="6633830" y="3359558"/>
              <a:chExt cx="720604" cy="630879"/>
            </a:xfrm>
          </p:grpSpPr>
          <p:sp>
            <p:nvSpPr>
              <p:cNvPr id="373" name="Google Shape;373;p1"/>
              <p:cNvSpPr/>
              <p:nvPr/>
            </p:nvSpPr>
            <p:spPr>
              <a:xfrm>
                <a:off x="6633830" y="3359558"/>
                <a:ext cx="720604" cy="630879"/>
              </a:xfrm>
              <a:custGeom>
                <a:rect b="b" l="l" r="r" t="t"/>
                <a:pathLst>
                  <a:path extrusionOk="0" h="630879" w="720604">
                    <a:moveTo>
                      <a:pt x="665955" y="524096"/>
                    </a:moveTo>
                    <a:lnTo>
                      <a:pt x="164628" y="629457"/>
                    </a:lnTo>
                    <a:cubicBezTo>
                      <a:pt x="127442" y="637033"/>
                      <a:pt x="90944" y="613619"/>
                      <a:pt x="83369" y="576433"/>
                    </a:cubicBezTo>
                    <a:lnTo>
                      <a:pt x="1422" y="188042"/>
                    </a:lnTo>
                    <a:cubicBezTo>
                      <a:pt x="-6153" y="150856"/>
                      <a:pt x="17261" y="114358"/>
                      <a:pt x="54447" y="106783"/>
                    </a:cubicBezTo>
                    <a:lnTo>
                      <a:pt x="555773" y="1422"/>
                    </a:lnTo>
                    <a:cubicBezTo>
                      <a:pt x="592959" y="-6153"/>
                      <a:pt x="629457" y="17261"/>
                      <a:pt x="637032" y="54447"/>
                    </a:cubicBezTo>
                    <a:lnTo>
                      <a:pt x="718979" y="442837"/>
                    </a:lnTo>
                    <a:cubicBezTo>
                      <a:pt x="727243" y="479335"/>
                      <a:pt x="703141" y="516521"/>
                      <a:pt x="665955" y="524096"/>
                    </a:cubicBezTo>
                    <a:close/>
                  </a:path>
                </a:pathLst>
              </a:custGeom>
              <a:solidFill>
                <a:schemeClr val="lt1"/>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6765403" y="368463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7150350" y="3603380"/>
                <a:ext cx="46827" cy="10329"/>
              </a:xfrm>
              <a:custGeom>
                <a:rect b="b" l="l" r="r" t="t"/>
                <a:pathLst>
                  <a:path extrusionOk="0" h="10329" w="46827">
                    <a:moveTo>
                      <a:pt x="0" y="10330"/>
                    </a:moveTo>
                    <a:lnTo>
                      <a:pt x="46827"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6850794" y="3856109"/>
                <a:ext cx="47515" cy="9640"/>
              </a:xfrm>
              <a:custGeom>
                <a:rect b="b" l="l" r="r" t="t"/>
                <a:pathLst>
                  <a:path extrusionOk="0" h="9640" w="47515">
                    <a:moveTo>
                      <a:pt x="0" y="9641"/>
                    </a:moveTo>
                    <a:lnTo>
                      <a:pt x="47516"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6901753" y="3632303"/>
                <a:ext cx="159763" cy="33743"/>
              </a:xfrm>
              <a:custGeom>
                <a:rect b="b" l="l" r="r" t="t"/>
                <a:pathLst>
                  <a:path extrusionOk="0" h="33743" w="159763">
                    <a:moveTo>
                      <a:pt x="0" y="33743"/>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6980946" y="3805150"/>
                <a:ext cx="159763" cy="33054"/>
              </a:xfrm>
              <a:custGeom>
                <a:rect b="b" l="l" r="r" t="t"/>
                <a:pathLst>
                  <a:path extrusionOk="0" h="33054" w="159763">
                    <a:moveTo>
                      <a:pt x="0" y="33055"/>
                    </a:moveTo>
                    <a:lnTo>
                      <a:pt x="159763" y="0"/>
                    </a:lnTo>
                  </a:path>
                </a:pathLst>
              </a:custGeom>
              <a:noFill/>
              <a:ln cap="rnd" cmpd="sng" w="683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6832201" y="3725268"/>
                <a:ext cx="236201" cy="50270"/>
              </a:xfrm>
              <a:custGeom>
                <a:rect b="b" l="l" r="r" t="t"/>
                <a:pathLst>
                  <a:path extrusionOk="0" h="50270" w="236201">
                    <a:moveTo>
                      <a:pt x="0" y="50270"/>
                    </a:moveTo>
                    <a:lnTo>
                      <a:pt x="236202" y="0"/>
                    </a:lnTo>
                  </a:path>
                </a:pathLst>
              </a:custGeom>
              <a:noFill/>
              <a:ln cap="rnd" cmpd="sng" w="683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6636317" y="3360669"/>
                <a:ext cx="647628" cy="244088"/>
              </a:xfrm>
              <a:custGeom>
                <a:rect b="b" l="l" r="r" t="t"/>
                <a:pathLst>
                  <a:path extrusionOk="0" h="244088" w="647628">
                    <a:moveTo>
                      <a:pt x="647628" y="110493"/>
                    </a:moveTo>
                    <a:lnTo>
                      <a:pt x="11329" y="244088"/>
                    </a:lnTo>
                    <a:lnTo>
                      <a:pt x="1689" y="196572"/>
                    </a:lnTo>
                    <a:cubicBezTo>
                      <a:pt x="-7264" y="153877"/>
                      <a:pt x="20282" y="111870"/>
                      <a:pt x="62977" y="102918"/>
                    </a:cubicBezTo>
                    <a:lnTo>
                      <a:pt x="544333" y="1689"/>
                    </a:lnTo>
                    <a:cubicBezTo>
                      <a:pt x="587028" y="-7264"/>
                      <a:pt x="629035" y="20282"/>
                      <a:pt x="637987" y="62977"/>
                    </a:cubicBezTo>
                    <a:lnTo>
                      <a:pt x="647628" y="110493"/>
                    </a:lnTo>
                    <a:close/>
                  </a:path>
                </a:pathLst>
              </a:custGeom>
              <a:solidFill>
                <a:schemeClr val="dk2"/>
              </a:solidFill>
              <a:ln cap="flat" cmpd="sng" w="274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nvGrpSpPr>
          <p:cNvPr id="381" name="Google Shape;381;p1"/>
          <p:cNvGrpSpPr/>
          <p:nvPr/>
        </p:nvGrpSpPr>
        <p:grpSpPr>
          <a:xfrm rot="-411488">
            <a:off x="5470909" y="3263252"/>
            <a:ext cx="683245" cy="766255"/>
            <a:chOff x="5472562" y="3263152"/>
            <a:chExt cx="683245" cy="766255"/>
          </a:xfrm>
        </p:grpSpPr>
        <p:grpSp>
          <p:nvGrpSpPr>
            <p:cNvPr id="382" name="Google Shape;382;p1"/>
            <p:cNvGrpSpPr/>
            <p:nvPr/>
          </p:nvGrpSpPr>
          <p:grpSpPr>
            <a:xfrm rot="-411488">
              <a:off x="5503193" y="3377013"/>
              <a:ext cx="621983" cy="550299"/>
              <a:chOff x="5503193" y="3377013"/>
              <a:chExt cx="621983" cy="550299"/>
            </a:xfrm>
          </p:grpSpPr>
          <p:sp>
            <p:nvSpPr>
              <p:cNvPr id="383" name="Google Shape;383;p1"/>
              <p:cNvSpPr/>
              <p:nvPr/>
            </p:nvSpPr>
            <p:spPr>
              <a:xfrm>
                <a:off x="6075939" y="3789738"/>
                <a:ext cx="49237" cy="49237"/>
              </a:xfrm>
              <a:custGeom>
                <a:rect b="b" l="l" r="r" t="t"/>
                <a:pathLst>
                  <a:path extrusionOk="0" h="49237" w="49237">
                    <a:moveTo>
                      <a:pt x="49237" y="24619"/>
                    </a:moveTo>
                    <a:cubicBezTo>
                      <a:pt x="49237" y="38215"/>
                      <a:pt x="38215" y="49237"/>
                      <a:pt x="24619" y="49237"/>
                    </a:cubicBezTo>
                    <a:cubicBezTo>
                      <a:pt x="11022" y="49237"/>
                      <a:pt x="0" y="38215"/>
                      <a:pt x="0" y="24619"/>
                    </a:cubicBezTo>
                    <a:cubicBezTo>
                      <a:pt x="0" y="11022"/>
                      <a:pt x="11022" y="0"/>
                      <a:pt x="24619" y="0"/>
                    </a:cubicBezTo>
                    <a:cubicBezTo>
                      <a:pt x="38215" y="0"/>
                      <a:pt x="49237" y="11022"/>
                      <a:pt x="49237" y="246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5587910" y="3444352"/>
                <a:ext cx="30411" cy="30411"/>
              </a:xfrm>
              <a:custGeom>
                <a:rect b="b" l="l" r="r" t="t"/>
                <a:pathLst>
                  <a:path extrusionOk="0" h="30411" w="30411">
                    <a:moveTo>
                      <a:pt x="30411" y="15206"/>
                    </a:moveTo>
                    <a:cubicBezTo>
                      <a:pt x="30411" y="23604"/>
                      <a:pt x="23604" y="30411"/>
                      <a:pt x="15206" y="30411"/>
                    </a:cubicBezTo>
                    <a:cubicBezTo>
                      <a:pt x="6808" y="30411"/>
                      <a:pt x="0" y="23604"/>
                      <a:pt x="0" y="15206"/>
                    </a:cubicBezTo>
                    <a:cubicBezTo>
                      <a:pt x="0" y="6808"/>
                      <a:pt x="6808" y="0"/>
                      <a:pt x="15206" y="0"/>
                    </a:cubicBezTo>
                    <a:cubicBezTo>
                      <a:pt x="23604" y="0"/>
                      <a:pt x="30411" y="6808"/>
                      <a:pt x="30411" y="152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6035391" y="3866490"/>
                <a:ext cx="60822" cy="60822"/>
              </a:xfrm>
              <a:custGeom>
                <a:rect b="b" l="l" r="r" t="t"/>
                <a:pathLst>
                  <a:path extrusionOk="0" h="60822" w="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5551706" y="3377013"/>
                <a:ext cx="24618" cy="24618"/>
              </a:xfrm>
              <a:custGeom>
                <a:rect b="b" l="l" r="r" t="t"/>
                <a:pathLst>
                  <a:path extrusionOk="0" h="24618" w="24618">
                    <a:moveTo>
                      <a:pt x="24619" y="12309"/>
                    </a:moveTo>
                    <a:cubicBezTo>
                      <a:pt x="24619" y="19108"/>
                      <a:pt x="19108" y="24619"/>
                      <a:pt x="12309" y="24619"/>
                    </a:cubicBezTo>
                    <a:cubicBezTo>
                      <a:pt x="5511" y="24619"/>
                      <a:pt x="0" y="19108"/>
                      <a:pt x="0" y="12309"/>
                    </a:cubicBezTo>
                    <a:cubicBezTo>
                      <a:pt x="0" y="5511"/>
                      <a:pt x="5511" y="0"/>
                      <a:pt x="12309" y="0"/>
                    </a:cubicBezTo>
                    <a:cubicBezTo>
                      <a:pt x="19108" y="0"/>
                      <a:pt x="24619" y="5511"/>
                      <a:pt x="24619" y="1230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5503193" y="3500830"/>
                <a:ext cx="60822" cy="60822"/>
              </a:xfrm>
              <a:custGeom>
                <a:rect b="b" l="l" r="r" t="t"/>
                <a:pathLst>
                  <a:path extrusionOk="0" h="60822" w="60822">
                    <a:moveTo>
                      <a:pt x="60823" y="30411"/>
                    </a:moveTo>
                    <a:cubicBezTo>
                      <a:pt x="60823" y="47207"/>
                      <a:pt x="47207" y="60823"/>
                      <a:pt x="30411" y="60823"/>
                    </a:cubicBezTo>
                    <a:cubicBezTo>
                      <a:pt x="13616" y="60823"/>
                      <a:pt x="0" y="47207"/>
                      <a:pt x="0" y="30411"/>
                    </a:cubicBezTo>
                    <a:cubicBezTo>
                      <a:pt x="0" y="13616"/>
                      <a:pt x="13616" y="0"/>
                      <a:pt x="30411" y="0"/>
                    </a:cubicBezTo>
                    <a:cubicBezTo>
                      <a:pt x="47207" y="0"/>
                      <a:pt x="60823" y="13616"/>
                      <a:pt x="60823" y="3041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88" name="Google Shape;388;p1"/>
            <p:cNvSpPr/>
            <p:nvPr/>
          </p:nvSpPr>
          <p:spPr>
            <a:xfrm>
              <a:off x="5742139" y="3957000"/>
              <a:ext cx="253427" cy="72407"/>
            </a:xfrm>
            <a:custGeom>
              <a:rect b="b" l="l" r="r" t="t"/>
              <a:pathLst>
                <a:path extrusionOk="0" h="72407" w="253427">
                  <a:moveTo>
                    <a:pt x="217224" y="72408"/>
                  </a:moveTo>
                  <a:lnTo>
                    <a:pt x="36204" y="72408"/>
                  </a:lnTo>
                  <a:cubicBezTo>
                    <a:pt x="16654" y="72408"/>
                    <a:pt x="0" y="55754"/>
                    <a:pt x="0" y="36204"/>
                  </a:cubicBezTo>
                  <a:lnTo>
                    <a:pt x="0" y="36204"/>
                  </a:lnTo>
                  <a:cubicBezTo>
                    <a:pt x="0" y="16654"/>
                    <a:pt x="16654" y="0"/>
                    <a:pt x="36204" y="0"/>
                  </a:cubicBezTo>
                  <a:lnTo>
                    <a:pt x="217224" y="0"/>
                  </a:lnTo>
                  <a:cubicBezTo>
                    <a:pt x="236774" y="0"/>
                    <a:pt x="253428" y="16654"/>
                    <a:pt x="253428" y="36204"/>
                  </a:cubicBezTo>
                  <a:lnTo>
                    <a:pt x="253428" y="36204"/>
                  </a:lnTo>
                  <a:cubicBezTo>
                    <a:pt x="253428" y="56478"/>
                    <a:pt x="236774" y="72408"/>
                    <a:pt x="217224" y="72408"/>
                  </a:cubicBezTo>
                  <a:close/>
                </a:path>
              </a:pathLst>
            </a:custGeom>
            <a:solidFill>
              <a:schemeClr val="lt1"/>
            </a:solid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89" name="Google Shape;389;p1"/>
            <p:cNvGrpSpPr/>
            <p:nvPr/>
          </p:nvGrpSpPr>
          <p:grpSpPr>
            <a:xfrm rot="-411488">
              <a:off x="5716784" y="3279546"/>
              <a:ext cx="304135" cy="493254"/>
              <a:chOff x="5716784" y="3279546"/>
              <a:chExt cx="304135" cy="493254"/>
            </a:xfrm>
          </p:grpSpPr>
          <p:sp>
            <p:nvSpPr>
              <p:cNvPr id="390" name="Google Shape;390;p1"/>
              <p:cNvSpPr/>
              <p:nvPr/>
            </p:nvSpPr>
            <p:spPr>
              <a:xfrm rot="291521">
                <a:off x="5753000" y="3305329"/>
                <a:ext cx="231705" cy="441688"/>
              </a:xfrm>
              <a:custGeom>
                <a:rect b="b" l="l" r="r" t="t"/>
                <a:pathLst>
                  <a:path extrusionOk="0" h="441688" w="231705">
                    <a:moveTo>
                      <a:pt x="115853" y="441688"/>
                    </a:moveTo>
                    <a:cubicBezTo>
                      <a:pt x="52134" y="441688"/>
                      <a:pt x="0" y="389554"/>
                      <a:pt x="0" y="325835"/>
                    </a:cubicBezTo>
                    <a:lnTo>
                      <a:pt x="0" y="115853"/>
                    </a:lnTo>
                    <a:cubicBezTo>
                      <a:pt x="0" y="52134"/>
                      <a:pt x="52134" y="0"/>
                      <a:pt x="115853" y="0"/>
                    </a:cubicBezTo>
                    <a:cubicBezTo>
                      <a:pt x="179572" y="0"/>
                      <a:pt x="231705" y="52134"/>
                      <a:pt x="231705" y="115853"/>
                    </a:cubicBezTo>
                    <a:lnTo>
                      <a:pt x="231705" y="325835"/>
                    </a:lnTo>
                    <a:cubicBezTo>
                      <a:pt x="231705" y="389554"/>
                      <a:pt x="179572" y="441688"/>
                      <a:pt x="115853" y="4416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rot="326572">
                <a:off x="5738518" y="3290848"/>
                <a:ext cx="260668" cy="470651"/>
              </a:xfrm>
              <a:custGeom>
                <a:rect b="b" l="l" r="r" t="t"/>
                <a:pathLst>
                  <a:path extrusionOk="0" h="470651" w="260668">
                    <a:moveTo>
                      <a:pt x="130334" y="28963"/>
                    </a:moveTo>
                    <a:cubicBezTo>
                      <a:pt x="186088" y="28963"/>
                      <a:pt x="231705" y="74580"/>
                      <a:pt x="231705" y="130334"/>
                    </a:cubicBezTo>
                    <a:lnTo>
                      <a:pt x="231705" y="340317"/>
                    </a:lnTo>
                    <a:cubicBezTo>
                      <a:pt x="231705" y="396071"/>
                      <a:pt x="186088" y="441688"/>
                      <a:pt x="130334" y="441688"/>
                    </a:cubicBezTo>
                    <a:lnTo>
                      <a:pt x="130334" y="441688"/>
                    </a:lnTo>
                    <a:cubicBezTo>
                      <a:pt x="74580" y="441688"/>
                      <a:pt x="28963" y="396071"/>
                      <a:pt x="28963" y="340317"/>
                    </a:cubicBezTo>
                    <a:lnTo>
                      <a:pt x="28963" y="130334"/>
                    </a:lnTo>
                    <a:cubicBezTo>
                      <a:pt x="28963" y="74580"/>
                      <a:pt x="74580" y="28963"/>
                      <a:pt x="130334" y="28963"/>
                    </a:cubicBezTo>
                    <a:lnTo>
                      <a:pt x="130334" y="28963"/>
                    </a:lnTo>
                    <a:moveTo>
                      <a:pt x="130334" y="0"/>
                    </a:moveTo>
                    <a:cubicBezTo>
                      <a:pt x="58650" y="0"/>
                      <a:pt x="0" y="58650"/>
                      <a:pt x="0" y="130334"/>
                    </a:cubicBezTo>
                    <a:lnTo>
                      <a:pt x="0" y="340317"/>
                    </a:lnTo>
                    <a:cubicBezTo>
                      <a:pt x="0" y="412001"/>
                      <a:pt x="58650" y="470651"/>
                      <a:pt x="130334" y="470651"/>
                    </a:cubicBezTo>
                    <a:cubicBezTo>
                      <a:pt x="202018" y="470651"/>
                      <a:pt x="260668" y="412001"/>
                      <a:pt x="260668" y="340317"/>
                    </a:cubicBezTo>
                    <a:lnTo>
                      <a:pt x="260668" y="130334"/>
                    </a:lnTo>
                    <a:cubicBezTo>
                      <a:pt x="260668" y="58650"/>
                      <a:pt x="202018" y="0"/>
                      <a:pt x="130334" y="0"/>
                    </a:cubicBezTo>
                    <a:lnTo>
                      <a:pt x="13033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92" name="Google Shape;392;p1"/>
            <p:cNvSpPr/>
            <p:nvPr/>
          </p:nvSpPr>
          <p:spPr>
            <a:xfrm>
              <a:off x="5676971" y="3529794"/>
              <a:ext cx="383761" cy="309181"/>
            </a:xfrm>
            <a:custGeom>
              <a:rect b="b" l="l" r="r" t="t"/>
              <a:pathLst>
                <a:path extrusionOk="0" h="309181" w="383761">
                  <a:moveTo>
                    <a:pt x="383762" y="0"/>
                  </a:moveTo>
                  <a:lnTo>
                    <a:pt x="383762" y="117301"/>
                  </a:lnTo>
                  <a:cubicBezTo>
                    <a:pt x="383762" y="223016"/>
                    <a:pt x="297597" y="309182"/>
                    <a:pt x="191881" y="309182"/>
                  </a:cubicBezTo>
                  <a:lnTo>
                    <a:pt x="191881" y="309182"/>
                  </a:lnTo>
                  <a:cubicBezTo>
                    <a:pt x="86165" y="309182"/>
                    <a:pt x="0" y="223016"/>
                    <a:pt x="0" y="117301"/>
                  </a:cubicBezTo>
                  <a:lnTo>
                    <a:pt x="0" y="0"/>
                  </a:lnTo>
                </a:path>
              </a:pathLst>
            </a:custGeom>
            <a:no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5871025" y="3841147"/>
              <a:ext cx="7240" cy="115852"/>
            </a:xfrm>
            <a:custGeom>
              <a:rect b="b" l="l" r="r" t="t"/>
              <a:pathLst>
                <a:path extrusionOk="0" h="115852" w="7240">
                  <a:moveTo>
                    <a:pt x="0" y="0"/>
                  </a:moveTo>
                  <a:lnTo>
                    <a:pt x="0" y="115853"/>
                  </a:lnTo>
                </a:path>
              </a:pathLst>
            </a:custGeom>
            <a:no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5755172" y="3450145"/>
              <a:ext cx="108611" cy="7240"/>
            </a:xfrm>
            <a:custGeom>
              <a:rect b="b" l="l" r="r" t="t"/>
              <a:pathLst>
                <a:path extrusionOk="0" h="7240" w="108611">
                  <a:moveTo>
                    <a:pt x="0" y="0"/>
                  </a:moveTo>
                  <a:lnTo>
                    <a:pt x="108612" y="0"/>
                  </a:lnTo>
                </a:path>
              </a:pathLst>
            </a:custGeom>
            <a:no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5755172" y="3508071"/>
              <a:ext cx="108611" cy="7240"/>
            </a:xfrm>
            <a:custGeom>
              <a:rect b="b" l="l" r="r" t="t"/>
              <a:pathLst>
                <a:path extrusionOk="0" h="7240" w="108611">
                  <a:moveTo>
                    <a:pt x="0" y="0"/>
                  </a:moveTo>
                  <a:lnTo>
                    <a:pt x="108612" y="0"/>
                  </a:lnTo>
                </a:path>
              </a:pathLst>
            </a:custGeom>
            <a:no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5755172" y="3565997"/>
              <a:ext cx="108611" cy="7240"/>
            </a:xfrm>
            <a:custGeom>
              <a:rect b="b" l="l" r="r" t="t"/>
              <a:pathLst>
                <a:path extrusionOk="0" h="7240" w="108611">
                  <a:moveTo>
                    <a:pt x="0" y="0"/>
                  </a:moveTo>
                  <a:lnTo>
                    <a:pt x="108612" y="0"/>
                  </a:lnTo>
                </a:path>
              </a:pathLst>
            </a:custGeom>
            <a:noFill/>
            <a:ln cap="flat" cmpd="sng" w="287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97" name="Google Shape;397;p1"/>
          <p:cNvSpPr txBox="1"/>
          <p:nvPr/>
        </p:nvSpPr>
        <p:spPr>
          <a:xfrm>
            <a:off x="2230342" y="4082490"/>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400" u="none" cap="none" strike="noStrike">
                <a:solidFill>
                  <a:schemeClr val="accent1"/>
                </a:solidFill>
                <a:latin typeface="Arimo"/>
                <a:ea typeface="Arimo"/>
                <a:cs typeface="Arimo"/>
                <a:sym typeface="Arimo"/>
              </a:rPr>
              <a:t>נכון</a:t>
            </a:r>
            <a:endParaRPr/>
          </a:p>
        </p:txBody>
      </p:sp>
      <p:sp>
        <p:nvSpPr>
          <p:cNvPr id="398" name="Google Shape;398;p1"/>
          <p:cNvSpPr txBox="1"/>
          <p:nvPr/>
        </p:nvSpPr>
        <p:spPr>
          <a:xfrm>
            <a:off x="1265324" y="4090783"/>
            <a:ext cx="90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400" u="none" cap="none" strike="noStrike">
                <a:solidFill>
                  <a:schemeClr val="accent1"/>
                </a:solidFill>
                <a:latin typeface="Arimo"/>
                <a:ea typeface="Arimo"/>
                <a:cs typeface="Arimo"/>
                <a:sym typeface="Arimo"/>
              </a:rPr>
              <a:t>לא נכון</a:t>
            </a:r>
            <a:endParaRPr/>
          </a:p>
        </p:txBody>
      </p:sp>
      <p:grpSp>
        <p:nvGrpSpPr>
          <p:cNvPr id="399" name="Google Shape;399;p1"/>
          <p:cNvGrpSpPr/>
          <p:nvPr/>
        </p:nvGrpSpPr>
        <p:grpSpPr>
          <a:xfrm>
            <a:off x="1270397" y="3443391"/>
            <a:ext cx="691970" cy="704767"/>
            <a:chOff x="1270397" y="3443391"/>
            <a:chExt cx="691970" cy="704767"/>
          </a:xfrm>
        </p:grpSpPr>
        <p:sp>
          <p:nvSpPr>
            <p:cNvPr id="400" name="Google Shape;400;p1"/>
            <p:cNvSpPr/>
            <p:nvPr/>
          </p:nvSpPr>
          <p:spPr>
            <a:xfrm>
              <a:off x="1804237" y="3443391"/>
              <a:ext cx="158130" cy="331417"/>
            </a:xfrm>
            <a:custGeom>
              <a:rect b="b" l="l" r="r" t="t"/>
              <a:pathLst>
                <a:path extrusionOk="0" h="331417" w="158130">
                  <a:moveTo>
                    <a:pt x="158131" y="0"/>
                  </a:moveTo>
                  <a:lnTo>
                    <a:pt x="66183" y="0"/>
                  </a:lnTo>
                  <a:cubicBezTo>
                    <a:pt x="29807" y="0"/>
                    <a:pt x="0" y="29807"/>
                    <a:pt x="0" y="66182"/>
                  </a:cubicBezTo>
                  <a:lnTo>
                    <a:pt x="0" y="265235"/>
                  </a:lnTo>
                  <a:cubicBezTo>
                    <a:pt x="0" y="301610"/>
                    <a:pt x="29807" y="331418"/>
                    <a:pt x="66183" y="331418"/>
                  </a:cubicBezTo>
                  <a:lnTo>
                    <a:pt x="158131" y="331418"/>
                  </a:lnTo>
                  <a:lnTo>
                    <a:pt x="158131" y="0"/>
                  </a:lnTo>
                  <a:close/>
                </a:path>
              </a:pathLst>
            </a:custGeom>
            <a:solidFill>
              <a:schemeClr val="dk2"/>
            </a:solidFill>
            <a:ln cap="flat" cmpd="sng" w="199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1270397" y="3443391"/>
              <a:ext cx="468667" cy="704767"/>
            </a:xfrm>
            <a:custGeom>
              <a:rect b="b" l="l" r="r" t="t"/>
              <a:pathLst>
                <a:path extrusionOk="0" h="704767" w="468667">
                  <a:moveTo>
                    <a:pt x="468163" y="343037"/>
                  </a:moveTo>
                  <a:lnTo>
                    <a:pt x="410569" y="402147"/>
                  </a:lnTo>
                  <a:cubicBezTo>
                    <a:pt x="360048" y="453678"/>
                    <a:pt x="327209" y="519861"/>
                    <a:pt x="316094" y="591095"/>
                  </a:cubicBezTo>
                  <a:lnTo>
                    <a:pt x="307001" y="649700"/>
                  </a:lnTo>
                  <a:cubicBezTo>
                    <a:pt x="301949" y="681528"/>
                    <a:pt x="274667" y="704768"/>
                    <a:pt x="242839" y="704768"/>
                  </a:cubicBezTo>
                  <a:lnTo>
                    <a:pt x="242839" y="704768"/>
                  </a:lnTo>
                  <a:cubicBezTo>
                    <a:pt x="201917" y="704768"/>
                    <a:pt x="171099" y="667382"/>
                    <a:pt x="178677" y="626965"/>
                  </a:cubicBezTo>
                  <a:lnTo>
                    <a:pt x="217579" y="426902"/>
                  </a:lnTo>
                  <a:lnTo>
                    <a:pt x="88750" y="433470"/>
                  </a:lnTo>
                  <a:cubicBezTo>
                    <a:pt x="34693" y="437006"/>
                    <a:pt x="-8250" y="388506"/>
                    <a:pt x="1349" y="334449"/>
                  </a:cubicBezTo>
                  <a:lnTo>
                    <a:pt x="48838" y="64667"/>
                  </a:lnTo>
                  <a:cubicBezTo>
                    <a:pt x="54901" y="27281"/>
                    <a:pt x="87740" y="0"/>
                    <a:pt x="125630" y="0"/>
                  </a:cubicBezTo>
                  <a:lnTo>
                    <a:pt x="379751" y="0"/>
                  </a:lnTo>
                  <a:cubicBezTo>
                    <a:pt x="395412" y="0"/>
                    <a:pt x="410569" y="2021"/>
                    <a:pt x="425725" y="6568"/>
                  </a:cubicBezTo>
                  <a:lnTo>
                    <a:pt x="468668" y="19198"/>
                  </a:lnTo>
                  <a:lnTo>
                    <a:pt x="468668" y="343037"/>
                  </a:lnTo>
                  <a:close/>
                </a:path>
              </a:pathLst>
            </a:custGeom>
            <a:solidFill>
              <a:schemeClr val="dk2"/>
            </a:solidFill>
            <a:ln cap="flat" cmpd="sng" w="199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02" name="Google Shape;402;p1"/>
          <p:cNvGrpSpPr/>
          <p:nvPr/>
        </p:nvGrpSpPr>
        <p:grpSpPr>
          <a:xfrm>
            <a:off x="2231235" y="3350461"/>
            <a:ext cx="692474" cy="705272"/>
            <a:chOff x="2231235" y="3350461"/>
            <a:chExt cx="692474" cy="705272"/>
          </a:xfrm>
        </p:grpSpPr>
        <p:sp>
          <p:nvSpPr>
            <p:cNvPr id="403" name="Google Shape;403;p1"/>
            <p:cNvSpPr/>
            <p:nvPr/>
          </p:nvSpPr>
          <p:spPr>
            <a:xfrm>
              <a:off x="2231235" y="3724316"/>
              <a:ext cx="158130" cy="331417"/>
            </a:xfrm>
            <a:custGeom>
              <a:rect b="b" l="l" r="r" t="t"/>
              <a:pathLst>
                <a:path extrusionOk="0" h="331417" w="158130">
                  <a:moveTo>
                    <a:pt x="0" y="331418"/>
                  </a:moveTo>
                  <a:lnTo>
                    <a:pt x="91948" y="331418"/>
                  </a:lnTo>
                  <a:cubicBezTo>
                    <a:pt x="128323" y="331418"/>
                    <a:pt x="158131" y="301610"/>
                    <a:pt x="158131" y="265235"/>
                  </a:cubicBezTo>
                  <a:lnTo>
                    <a:pt x="158131" y="66182"/>
                  </a:lnTo>
                  <a:cubicBezTo>
                    <a:pt x="158131" y="29807"/>
                    <a:pt x="128323" y="0"/>
                    <a:pt x="91948" y="0"/>
                  </a:cubicBezTo>
                  <a:lnTo>
                    <a:pt x="0" y="0"/>
                  </a:lnTo>
                  <a:lnTo>
                    <a:pt x="0" y="331418"/>
                  </a:lnTo>
                  <a:close/>
                </a:path>
              </a:pathLst>
            </a:custGeom>
            <a:solidFill>
              <a:schemeClr val="accent1"/>
            </a:solidFill>
            <a:ln cap="flat" cmpd="sng" w="19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2454537" y="3350461"/>
              <a:ext cx="469172" cy="705272"/>
            </a:xfrm>
            <a:custGeom>
              <a:rect b="b" l="l" r="r" t="t"/>
              <a:pathLst>
                <a:path extrusionOk="0" h="705272" w="469172">
                  <a:moveTo>
                    <a:pt x="505" y="362235"/>
                  </a:moveTo>
                  <a:lnTo>
                    <a:pt x="58099" y="303126"/>
                  </a:lnTo>
                  <a:cubicBezTo>
                    <a:pt x="108620" y="251594"/>
                    <a:pt x="141459" y="185412"/>
                    <a:pt x="152573" y="114177"/>
                  </a:cubicBezTo>
                  <a:lnTo>
                    <a:pt x="161667" y="55573"/>
                  </a:lnTo>
                  <a:cubicBezTo>
                    <a:pt x="166214" y="23240"/>
                    <a:pt x="193495" y="0"/>
                    <a:pt x="225829" y="0"/>
                  </a:cubicBezTo>
                  <a:lnTo>
                    <a:pt x="225829" y="0"/>
                  </a:lnTo>
                  <a:cubicBezTo>
                    <a:pt x="266751" y="0"/>
                    <a:pt x="297569" y="37386"/>
                    <a:pt x="289991" y="77802"/>
                  </a:cubicBezTo>
                  <a:lnTo>
                    <a:pt x="251089" y="277865"/>
                  </a:lnTo>
                  <a:lnTo>
                    <a:pt x="379918" y="271298"/>
                  </a:lnTo>
                  <a:cubicBezTo>
                    <a:pt x="434481" y="268772"/>
                    <a:pt x="477423" y="317272"/>
                    <a:pt x="467824" y="370824"/>
                  </a:cubicBezTo>
                  <a:lnTo>
                    <a:pt x="420335" y="640606"/>
                  </a:lnTo>
                  <a:cubicBezTo>
                    <a:pt x="413767" y="677991"/>
                    <a:pt x="381433" y="705273"/>
                    <a:pt x="343543" y="705273"/>
                  </a:cubicBezTo>
                  <a:lnTo>
                    <a:pt x="88917" y="705273"/>
                  </a:lnTo>
                  <a:cubicBezTo>
                    <a:pt x="73255" y="705273"/>
                    <a:pt x="58099" y="703252"/>
                    <a:pt x="42943" y="698705"/>
                  </a:cubicBezTo>
                  <a:lnTo>
                    <a:pt x="0" y="686075"/>
                  </a:lnTo>
                  <a:lnTo>
                    <a:pt x="0" y="362235"/>
                  </a:lnTo>
                  <a:close/>
                </a:path>
              </a:pathLst>
            </a:custGeom>
            <a:solidFill>
              <a:schemeClr val="accent1"/>
            </a:solidFill>
            <a:ln cap="flat" cmpd="sng" w="199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05" name="Google Shape;405;p1"/>
          <p:cNvSpPr/>
          <p:nvPr/>
        </p:nvSpPr>
        <p:spPr>
          <a:xfrm>
            <a:off x="1473351" y="4639671"/>
            <a:ext cx="185370" cy="166687"/>
          </a:xfrm>
          <a:custGeom>
            <a:rect b="b" l="l" r="r" t="t"/>
            <a:pathLst>
              <a:path extrusionOk="0" h="166687" w="185370">
                <a:moveTo>
                  <a:pt x="92939" y="120083"/>
                </a:moveTo>
                <a:cubicBezTo>
                  <a:pt x="102208" y="120083"/>
                  <a:pt x="110961" y="120083"/>
                  <a:pt x="119972" y="120083"/>
                </a:cubicBezTo>
                <a:cubicBezTo>
                  <a:pt x="126151" y="120083"/>
                  <a:pt x="130012" y="116221"/>
                  <a:pt x="130012" y="110815"/>
                </a:cubicBezTo>
                <a:cubicBezTo>
                  <a:pt x="130012" y="105923"/>
                  <a:pt x="126408" y="101804"/>
                  <a:pt x="121002" y="101547"/>
                </a:cubicBezTo>
                <a:cubicBezTo>
                  <a:pt x="108644" y="101289"/>
                  <a:pt x="96286" y="101289"/>
                  <a:pt x="83929" y="101547"/>
                </a:cubicBezTo>
                <a:cubicBezTo>
                  <a:pt x="78007" y="101547"/>
                  <a:pt x="74661" y="105408"/>
                  <a:pt x="74661" y="111587"/>
                </a:cubicBezTo>
                <a:cubicBezTo>
                  <a:pt x="74661" y="118796"/>
                  <a:pt x="74661" y="126004"/>
                  <a:pt x="74661" y="132183"/>
                </a:cubicBezTo>
                <a:cubicBezTo>
                  <a:pt x="57926" y="115706"/>
                  <a:pt x="41192" y="98972"/>
                  <a:pt x="24715" y="82495"/>
                </a:cubicBezTo>
                <a:cubicBezTo>
                  <a:pt x="40420" y="66791"/>
                  <a:pt x="57154" y="49799"/>
                  <a:pt x="74403" y="32550"/>
                </a:cubicBezTo>
                <a:cubicBezTo>
                  <a:pt x="74403" y="39244"/>
                  <a:pt x="74403" y="45937"/>
                  <a:pt x="74403" y="52888"/>
                </a:cubicBezTo>
                <a:cubicBezTo>
                  <a:pt x="74403" y="61127"/>
                  <a:pt x="77235" y="63959"/>
                  <a:pt x="85473" y="64731"/>
                </a:cubicBezTo>
                <a:cubicBezTo>
                  <a:pt x="103237" y="66533"/>
                  <a:pt x="120487" y="70653"/>
                  <a:pt x="135934" y="80693"/>
                </a:cubicBezTo>
                <a:cubicBezTo>
                  <a:pt x="155500" y="93566"/>
                  <a:pt x="164253" y="112617"/>
                  <a:pt x="166570" y="135273"/>
                </a:cubicBezTo>
                <a:cubicBezTo>
                  <a:pt x="167085" y="139907"/>
                  <a:pt x="167085" y="144541"/>
                  <a:pt x="167343" y="149175"/>
                </a:cubicBezTo>
                <a:cubicBezTo>
                  <a:pt x="167857" y="154324"/>
                  <a:pt x="171462" y="157413"/>
                  <a:pt x="176611" y="157413"/>
                </a:cubicBezTo>
                <a:cubicBezTo>
                  <a:pt x="181245" y="157156"/>
                  <a:pt x="185364" y="153809"/>
                  <a:pt x="185364" y="148918"/>
                </a:cubicBezTo>
                <a:cubicBezTo>
                  <a:pt x="185621" y="118281"/>
                  <a:pt x="177898" y="90734"/>
                  <a:pt x="152925" y="70653"/>
                </a:cubicBezTo>
                <a:cubicBezTo>
                  <a:pt x="136963" y="57780"/>
                  <a:pt x="118170" y="51601"/>
                  <a:pt x="98346" y="48254"/>
                </a:cubicBezTo>
                <a:cubicBezTo>
                  <a:pt x="96544" y="47997"/>
                  <a:pt x="94742" y="47482"/>
                  <a:pt x="92682" y="47225"/>
                </a:cubicBezTo>
                <a:cubicBezTo>
                  <a:pt x="92682" y="35382"/>
                  <a:pt x="92682" y="23797"/>
                  <a:pt x="92682" y="11954"/>
                </a:cubicBezTo>
                <a:cubicBezTo>
                  <a:pt x="92682" y="7320"/>
                  <a:pt x="92167" y="2943"/>
                  <a:pt x="87276" y="883"/>
                </a:cubicBezTo>
                <a:cubicBezTo>
                  <a:pt x="82127" y="-1434"/>
                  <a:pt x="78522" y="1141"/>
                  <a:pt x="75175" y="4745"/>
                </a:cubicBezTo>
                <a:cubicBezTo>
                  <a:pt x="51747" y="27658"/>
                  <a:pt x="28062" y="51086"/>
                  <a:pt x="4634" y="74514"/>
                </a:cubicBezTo>
                <a:cubicBezTo>
                  <a:pt x="-1545" y="80693"/>
                  <a:pt x="-1545" y="85070"/>
                  <a:pt x="4634" y="91506"/>
                </a:cubicBezTo>
                <a:cubicBezTo>
                  <a:pt x="28062" y="115192"/>
                  <a:pt x="51747" y="138620"/>
                  <a:pt x="75175" y="162305"/>
                </a:cubicBezTo>
                <a:cubicBezTo>
                  <a:pt x="78522" y="165652"/>
                  <a:pt x="82127" y="167969"/>
                  <a:pt x="87018" y="165909"/>
                </a:cubicBezTo>
                <a:cubicBezTo>
                  <a:pt x="91652" y="163850"/>
                  <a:pt x="92682" y="159988"/>
                  <a:pt x="92425" y="155354"/>
                </a:cubicBezTo>
                <a:cubicBezTo>
                  <a:pt x="92167" y="145571"/>
                  <a:pt x="92425" y="135530"/>
                  <a:pt x="92425" y="125747"/>
                </a:cubicBezTo>
                <a:cubicBezTo>
                  <a:pt x="92682" y="123945"/>
                  <a:pt x="92682" y="122143"/>
                  <a:pt x="92939" y="12008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7373308" y="735667"/>
            <a:ext cx="492359" cy="60896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07" name="Google Shape;407;p1"/>
          <p:cNvGrpSpPr/>
          <p:nvPr/>
        </p:nvGrpSpPr>
        <p:grpSpPr>
          <a:xfrm rot="-655598">
            <a:off x="6827921" y="1008924"/>
            <a:ext cx="722904" cy="751291"/>
            <a:chOff x="6838418" y="985220"/>
            <a:chExt cx="722904" cy="751291"/>
          </a:xfrm>
        </p:grpSpPr>
        <p:sp>
          <p:nvSpPr>
            <p:cNvPr id="408" name="Google Shape;408;p1"/>
            <p:cNvSpPr/>
            <p:nvPr/>
          </p:nvSpPr>
          <p:spPr>
            <a:xfrm>
              <a:off x="6839680" y="1123368"/>
              <a:ext cx="566463" cy="613143"/>
            </a:xfrm>
            <a:custGeom>
              <a:rect b="b" l="l" r="r" t="t"/>
              <a:pathLst>
                <a:path extrusionOk="0" h="613143" w="566463">
                  <a:moveTo>
                    <a:pt x="123007" y="613143"/>
                  </a:moveTo>
                  <a:lnTo>
                    <a:pt x="566464" y="340004"/>
                  </a:lnTo>
                  <a:lnTo>
                    <a:pt x="537447" y="160225"/>
                  </a:lnTo>
                  <a:lnTo>
                    <a:pt x="146978" y="0"/>
                  </a:lnTo>
                  <a:lnTo>
                    <a:pt x="0" y="107237"/>
                  </a:lnTo>
                  <a:close/>
                </a:path>
              </a:pathLst>
            </a:custGeom>
            <a:solidFill>
              <a:schemeClr val="accent2"/>
            </a:solid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6838418" y="1231235"/>
              <a:ext cx="567094" cy="233398"/>
            </a:xfrm>
            <a:custGeom>
              <a:rect b="b" l="l" r="r" t="t"/>
              <a:pathLst>
                <a:path extrusionOk="0" h="233398" w="567094">
                  <a:moveTo>
                    <a:pt x="0" y="0"/>
                  </a:moveTo>
                  <a:lnTo>
                    <a:pt x="567095" y="233398"/>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7230149" y="1284853"/>
              <a:ext cx="144454" cy="107236"/>
            </a:xfrm>
            <a:custGeom>
              <a:rect b="b" l="l" r="r" t="t"/>
              <a:pathLst>
                <a:path extrusionOk="0" h="107236" w="144454">
                  <a:moveTo>
                    <a:pt x="144455" y="0"/>
                  </a:moveTo>
                  <a:lnTo>
                    <a:pt x="0" y="107237"/>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7183469" y="1202217"/>
              <a:ext cx="46679" cy="189872"/>
            </a:xfrm>
            <a:custGeom>
              <a:rect b="b" l="l" r="r" t="t"/>
              <a:pathLst>
                <a:path extrusionOk="0" h="189872" w="46679">
                  <a:moveTo>
                    <a:pt x="0" y="0"/>
                  </a:moveTo>
                  <a:lnTo>
                    <a:pt x="46680" y="189873"/>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7017567" y="1202217"/>
              <a:ext cx="165901" cy="102821"/>
            </a:xfrm>
            <a:custGeom>
              <a:rect b="b" l="l" r="r" t="t"/>
              <a:pathLst>
                <a:path extrusionOk="0" h="102821" w="165901">
                  <a:moveTo>
                    <a:pt x="0" y="102821"/>
                  </a:moveTo>
                  <a:lnTo>
                    <a:pt x="165902"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6986658" y="1125259"/>
              <a:ext cx="30909" cy="179779"/>
            </a:xfrm>
            <a:custGeom>
              <a:rect b="b" l="l" r="r" t="t"/>
              <a:pathLst>
                <a:path extrusionOk="0" h="179779" w="30909">
                  <a:moveTo>
                    <a:pt x="0" y="0"/>
                  </a:moveTo>
                  <a:lnTo>
                    <a:pt x="30909" y="17978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6963949" y="1305039"/>
              <a:ext cx="53618" cy="431471"/>
            </a:xfrm>
            <a:custGeom>
              <a:rect b="b" l="l" r="r" t="t"/>
              <a:pathLst>
                <a:path extrusionOk="0" h="431471" w="53618">
                  <a:moveTo>
                    <a:pt x="0" y="431471"/>
                  </a:moveTo>
                  <a:lnTo>
                    <a:pt x="53619"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6963949" y="1392090"/>
              <a:ext cx="266200" cy="344419"/>
            </a:xfrm>
            <a:custGeom>
              <a:rect b="b" l="l" r="r" t="t"/>
              <a:pathLst>
                <a:path extrusionOk="0" h="344419" w="266200">
                  <a:moveTo>
                    <a:pt x="266200" y="0"/>
                  </a:moveTo>
                  <a:lnTo>
                    <a:pt x="0" y="34442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7467332" y="1383890"/>
              <a:ext cx="75065" cy="11354"/>
            </a:xfrm>
            <a:custGeom>
              <a:rect b="b" l="l" r="r" t="t"/>
              <a:pathLst>
                <a:path extrusionOk="0" h="11354" w="75065">
                  <a:moveTo>
                    <a:pt x="0" y="0"/>
                  </a:moveTo>
                  <a:lnTo>
                    <a:pt x="75066" y="11354"/>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7432007" y="1306931"/>
              <a:ext cx="129315" cy="22078"/>
            </a:xfrm>
            <a:custGeom>
              <a:rect b="b" l="l" r="r" t="t"/>
              <a:pathLst>
                <a:path extrusionOk="0" h="22078" w="129315">
                  <a:moveTo>
                    <a:pt x="0" y="22078"/>
                  </a:moveTo>
                  <a:lnTo>
                    <a:pt x="129315"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7461024" y="1238173"/>
              <a:ext cx="21447" cy="34063"/>
            </a:xfrm>
            <a:custGeom>
              <a:rect b="b" l="l" r="r" t="t"/>
              <a:pathLst>
                <a:path extrusionOk="0" h="34063" w="21447">
                  <a:moveTo>
                    <a:pt x="0" y="34063"/>
                  </a:moveTo>
                  <a:lnTo>
                    <a:pt x="21447"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6873744" y="1041993"/>
              <a:ext cx="61818" cy="46679"/>
            </a:xfrm>
            <a:custGeom>
              <a:rect b="b" l="l" r="r" t="t"/>
              <a:pathLst>
                <a:path extrusionOk="0" h="46679" w="61818">
                  <a:moveTo>
                    <a:pt x="61819" y="46680"/>
                  </a:moveTo>
                  <a:lnTo>
                    <a:pt x="0"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6968364" y="1029377"/>
              <a:ext cx="15770" cy="44787"/>
            </a:xfrm>
            <a:custGeom>
              <a:rect b="b" l="l" r="r" t="t"/>
              <a:pathLst>
                <a:path extrusionOk="0" h="44787" w="15770">
                  <a:moveTo>
                    <a:pt x="15770" y="44787"/>
                  </a:moveTo>
                  <a:lnTo>
                    <a:pt x="0"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7041538" y="985220"/>
              <a:ext cx="34063" cy="100298"/>
            </a:xfrm>
            <a:custGeom>
              <a:rect b="b" l="l" r="r" t="t"/>
              <a:pathLst>
                <a:path extrusionOk="0" h="100298" w="34063">
                  <a:moveTo>
                    <a:pt x="0" y="100298"/>
                  </a:moveTo>
                  <a:lnTo>
                    <a:pt x="34064" y="0"/>
                  </a:lnTo>
                </a:path>
              </a:pathLst>
            </a:custGeom>
            <a:noFill/>
            <a:ln cap="flat" cmpd="sng" w="250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22" name="Google Shape;422;p1"/>
          <p:cNvGrpSpPr/>
          <p:nvPr/>
        </p:nvGrpSpPr>
        <p:grpSpPr>
          <a:xfrm>
            <a:off x="1695465" y="1143626"/>
            <a:ext cx="594855" cy="679924"/>
            <a:chOff x="1695465" y="1143626"/>
            <a:chExt cx="594855" cy="679924"/>
          </a:xfrm>
        </p:grpSpPr>
        <p:grpSp>
          <p:nvGrpSpPr>
            <p:cNvPr id="423" name="Google Shape;423;p1"/>
            <p:cNvGrpSpPr/>
            <p:nvPr/>
          </p:nvGrpSpPr>
          <p:grpSpPr>
            <a:xfrm>
              <a:off x="1841544" y="1143626"/>
              <a:ext cx="438241" cy="465860"/>
              <a:chOff x="1841544" y="1143626"/>
              <a:chExt cx="438241" cy="465860"/>
            </a:xfrm>
          </p:grpSpPr>
          <p:sp>
            <p:nvSpPr>
              <p:cNvPr id="424" name="Google Shape;424;p1"/>
              <p:cNvSpPr/>
              <p:nvPr/>
            </p:nvSpPr>
            <p:spPr>
              <a:xfrm>
                <a:off x="1856237" y="1158864"/>
                <a:ext cx="411269" cy="435383"/>
              </a:xfrm>
              <a:custGeom>
                <a:rect b="b" l="l" r="r" t="t"/>
                <a:pathLst>
                  <a:path extrusionOk="0" h="435383" w="411269">
                    <a:moveTo>
                      <a:pt x="217843" y="435384"/>
                    </a:moveTo>
                    <a:cubicBezTo>
                      <a:pt x="164871" y="435384"/>
                      <a:pt x="116253" y="419420"/>
                      <a:pt x="72715" y="388943"/>
                    </a:cubicBezTo>
                    <a:cubicBezTo>
                      <a:pt x="52397" y="374430"/>
                      <a:pt x="51671" y="354838"/>
                      <a:pt x="53123" y="339599"/>
                    </a:cubicBezTo>
                    <a:cubicBezTo>
                      <a:pt x="53848" y="331617"/>
                      <a:pt x="53848" y="322184"/>
                      <a:pt x="52397" y="312751"/>
                    </a:cubicBezTo>
                    <a:cubicBezTo>
                      <a:pt x="52397" y="312025"/>
                      <a:pt x="51671" y="309122"/>
                      <a:pt x="44415" y="306220"/>
                    </a:cubicBezTo>
                    <a:lnTo>
                      <a:pt x="40061" y="304769"/>
                    </a:lnTo>
                    <a:cubicBezTo>
                      <a:pt x="34982" y="303317"/>
                      <a:pt x="29902" y="301140"/>
                      <a:pt x="24823" y="298964"/>
                    </a:cubicBezTo>
                    <a:cubicBezTo>
                      <a:pt x="12487" y="292433"/>
                      <a:pt x="3779" y="280823"/>
                      <a:pt x="877" y="265584"/>
                    </a:cubicBezTo>
                    <a:cubicBezTo>
                      <a:pt x="-2026" y="248894"/>
                      <a:pt x="2328" y="230753"/>
                      <a:pt x="13213" y="218418"/>
                    </a:cubicBezTo>
                    <a:cubicBezTo>
                      <a:pt x="16841" y="214064"/>
                      <a:pt x="21195" y="211161"/>
                      <a:pt x="24823" y="208259"/>
                    </a:cubicBezTo>
                    <a:cubicBezTo>
                      <a:pt x="35707" y="199551"/>
                      <a:pt x="40787" y="188666"/>
                      <a:pt x="38610" y="175605"/>
                    </a:cubicBezTo>
                    <a:cubicBezTo>
                      <a:pt x="31354" y="131341"/>
                      <a:pt x="44415" y="89979"/>
                      <a:pt x="77069" y="54423"/>
                    </a:cubicBezTo>
                    <a:cubicBezTo>
                      <a:pt x="109723" y="18141"/>
                      <a:pt x="149633" y="0"/>
                      <a:pt x="196799" y="0"/>
                    </a:cubicBezTo>
                    <a:cubicBezTo>
                      <a:pt x="211312" y="0"/>
                      <a:pt x="226551" y="1451"/>
                      <a:pt x="242515" y="5079"/>
                    </a:cubicBezTo>
                    <a:cubicBezTo>
                      <a:pt x="249771" y="6531"/>
                      <a:pt x="256302" y="8708"/>
                      <a:pt x="262833" y="10885"/>
                    </a:cubicBezTo>
                    <a:cubicBezTo>
                      <a:pt x="265735" y="11610"/>
                      <a:pt x="268638" y="13062"/>
                      <a:pt x="271540" y="13787"/>
                    </a:cubicBezTo>
                    <a:cubicBezTo>
                      <a:pt x="294761" y="19592"/>
                      <a:pt x="322335" y="29026"/>
                      <a:pt x="346281" y="47167"/>
                    </a:cubicBezTo>
                    <a:cubicBezTo>
                      <a:pt x="394899" y="85625"/>
                      <a:pt x="416668" y="136420"/>
                      <a:pt x="410137" y="197374"/>
                    </a:cubicBezTo>
                    <a:cubicBezTo>
                      <a:pt x="407235" y="227125"/>
                      <a:pt x="394899" y="253248"/>
                      <a:pt x="374581" y="276469"/>
                    </a:cubicBezTo>
                    <a:cubicBezTo>
                      <a:pt x="365148" y="287353"/>
                      <a:pt x="362245" y="298964"/>
                      <a:pt x="367325" y="312025"/>
                    </a:cubicBezTo>
                    <a:cubicBezTo>
                      <a:pt x="376032" y="337422"/>
                      <a:pt x="369502" y="361369"/>
                      <a:pt x="349909" y="377333"/>
                    </a:cubicBezTo>
                    <a:cubicBezTo>
                      <a:pt x="341927" y="383863"/>
                      <a:pt x="331768" y="387492"/>
                      <a:pt x="320884" y="387492"/>
                    </a:cubicBezTo>
                    <a:cubicBezTo>
                      <a:pt x="317256" y="387492"/>
                      <a:pt x="313627" y="386766"/>
                      <a:pt x="309273" y="386040"/>
                    </a:cubicBezTo>
                    <a:cubicBezTo>
                      <a:pt x="304194" y="385315"/>
                      <a:pt x="299840" y="383863"/>
                      <a:pt x="295486" y="382412"/>
                    </a:cubicBezTo>
                    <a:lnTo>
                      <a:pt x="294035" y="382412"/>
                    </a:lnTo>
                    <a:cubicBezTo>
                      <a:pt x="292584" y="381686"/>
                      <a:pt x="291133" y="381686"/>
                      <a:pt x="290407" y="381686"/>
                    </a:cubicBezTo>
                    <a:cubicBezTo>
                      <a:pt x="288230" y="381686"/>
                      <a:pt x="286053" y="382412"/>
                      <a:pt x="283876" y="386040"/>
                    </a:cubicBezTo>
                    <a:cubicBezTo>
                      <a:pt x="277345" y="394022"/>
                      <a:pt x="272992" y="402004"/>
                      <a:pt x="268638" y="408535"/>
                    </a:cubicBezTo>
                    <a:cubicBezTo>
                      <a:pt x="259930" y="425950"/>
                      <a:pt x="246143" y="433932"/>
                      <a:pt x="227276" y="434658"/>
                    </a:cubicBezTo>
                    <a:cubicBezTo>
                      <a:pt x="223648" y="435384"/>
                      <a:pt x="220745" y="435384"/>
                      <a:pt x="217843" y="435384"/>
                    </a:cubicBezTo>
                    <a:close/>
                    <a:moveTo>
                      <a:pt x="190269" y="351210"/>
                    </a:moveTo>
                    <a:cubicBezTo>
                      <a:pt x="190269" y="350484"/>
                      <a:pt x="190269" y="349758"/>
                      <a:pt x="190269" y="349033"/>
                    </a:cubicBezTo>
                    <a:cubicBezTo>
                      <a:pt x="188092" y="334520"/>
                      <a:pt x="185189" y="321458"/>
                      <a:pt x="183012" y="309122"/>
                    </a:cubicBezTo>
                    <a:cubicBezTo>
                      <a:pt x="181561" y="309122"/>
                      <a:pt x="180110" y="308397"/>
                      <a:pt x="178658" y="307671"/>
                    </a:cubicBezTo>
                    <a:cubicBezTo>
                      <a:pt x="168499" y="317830"/>
                      <a:pt x="158340" y="327989"/>
                      <a:pt x="149633" y="338874"/>
                    </a:cubicBezTo>
                    <a:cubicBezTo>
                      <a:pt x="150358" y="338874"/>
                      <a:pt x="150358" y="338874"/>
                      <a:pt x="151084" y="338874"/>
                    </a:cubicBezTo>
                    <a:cubicBezTo>
                      <a:pt x="152535" y="338874"/>
                      <a:pt x="153987" y="338874"/>
                      <a:pt x="155438" y="338148"/>
                    </a:cubicBezTo>
                    <a:cubicBezTo>
                      <a:pt x="159792" y="336697"/>
                      <a:pt x="162694" y="335971"/>
                      <a:pt x="166322" y="335971"/>
                    </a:cubicBezTo>
                    <a:cubicBezTo>
                      <a:pt x="177207" y="335971"/>
                      <a:pt x="182287" y="343228"/>
                      <a:pt x="186640" y="348307"/>
                    </a:cubicBezTo>
                    <a:cubicBezTo>
                      <a:pt x="187366" y="349033"/>
                      <a:pt x="188092" y="349758"/>
                      <a:pt x="189543" y="350484"/>
                    </a:cubicBezTo>
                    <a:cubicBezTo>
                      <a:pt x="189543" y="351210"/>
                      <a:pt x="190269" y="351210"/>
                      <a:pt x="190269" y="3512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1841544" y="1143626"/>
                <a:ext cx="438241" cy="465860"/>
              </a:xfrm>
              <a:custGeom>
                <a:rect b="b" l="l" r="r" t="t"/>
                <a:pathLst>
                  <a:path extrusionOk="0" h="465860" w="438241">
                    <a:moveTo>
                      <a:pt x="211493" y="29026"/>
                    </a:moveTo>
                    <a:cubicBezTo>
                      <a:pt x="225280" y="29026"/>
                      <a:pt x="239067" y="30477"/>
                      <a:pt x="253580" y="34105"/>
                    </a:cubicBezTo>
                    <a:cubicBezTo>
                      <a:pt x="263013" y="36282"/>
                      <a:pt x="272446" y="39185"/>
                      <a:pt x="281154" y="42087"/>
                    </a:cubicBezTo>
                    <a:cubicBezTo>
                      <a:pt x="305826" y="48618"/>
                      <a:pt x="330498" y="57326"/>
                      <a:pt x="350815" y="73290"/>
                    </a:cubicBezTo>
                    <a:cubicBezTo>
                      <a:pt x="395079" y="108120"/>
                      <a:pt x="415397" y="153836"/>
                      <a:pt x="409592" y="210435"/>
                    </a:cubicBezTo>
                    <a:cubicBezTo>
                      <a:pt x="406690" y="237284"/>
                      <a:pt x="395805" y="260505"/>
                      <a:pt x="377664" y="280823"/>
                    </a:cubicBezTo>
                    <a:cubicBezTo>
                      <a:pt x="364603" y="295335"/>
                      <a:pt x="360974" y="312025"/>
                      <a:pt x="366780" y="330892"/>
                    </a:cubicBezTo>
                    <a:cubicBezTo>
                      <a:pt x="374036" y="352661"/>
                      <a:pt x="366780" y="370076"/>
                      <a:pt x="353718" y="380961"/>
                    </a:cubicBezTo>
                    <a:cubicBezTo>
                      <a:pt x="347913" y="386040"/>
                      <a:pt x="340656" y="387492"/>
                      <a:pt x="333400" y="387492"/>
                    </a:cubicBezTo>
                    <a:cubicBezTo>
                      <a:pt x="330498" y="387492"/>
                      <a:pt x="327595" y="387492"/>
                      <a:pt x="324692" y="386766"/>
                    </a:cubicBezTo>
                    <a:cubicBezTo>
                      <a:pt x="320339" y="386040"/>
                      <a:pt x="315259" y="384589"/>
                      <a:pt x="310905" y="383138"/>
                    </a:cubicBezTo>
                    <a:cubicBezTo>
                      <a:pt x="308003" y="382412"/>
                      <a:pt x="305826" y="381686"/>
                      <a:pt x="303649" y="381686"/>
                    </a:cubicBezTo>
                    <a:cubicBezTo>
                      <a:pt x="296392" y="381686"/>
                      <a:pt x="289862" y="385315"/>
                      <a:pt x="285508" y="391120"/>
                    </a:cubicBezTo>
                    <a:cubicBezTo>
                      <a:pt x="279703" y="399102"/>
                      <a:pt x="273898" y="407084"/>
                      <a:pt x="269544" y="415791"/>
                    </a:cubicBezTo>
                    <a:cubicBezTo>
                      <a:pt x="263013" y="427402"/>
                      <a:pt x="255031" y="433932"/>
                      <a:pt x="240518" y="433932"/>
                    </a:cubicBezTo>
                    <a:cubicBezTo>
                      <a:pt x="237616" y="433932"/>
                      <a:pt x="235439" y="433932"/>
                      <a:pt x="232536" y="433932"/>
                    </a:cubicBezTo>
                    <a:cubicBezTo>
                      <a:pt x="182467" y="433932"/>
                      <a:pt x="136752" y="419420"/>
                      <a:pt x="95390" y="389668"/>
                    </a:cubicBezTo>
                    <a:cubicBezTo>
                      <a:pt x="82329" y="380235"/>
                      <a:pt x="80152" y="368625"/>
                      <a:pt x="81603" y="353386"/>
                    </a:cubicBezTo>
                    <a:cubicBezTo>
                      <a:pt x="82329" y="343228"/>
                      <a:pt x="82329" y="333069"/>
                      <a:pt x="80878" y="322910"/>
                    </a:cubicBezTo>
                    <a:cubicBezTo>
                      <a:pt x="79426" y="313476"/>
                      <a:pt x="72170" y="308397"/>
                      <a:pt x="63462" y="304769"/>
                    </a:cubicBezTo>
                    <a:cubicBezTo>
                      <a:pt x="57657" y="302592"/>
                      <a:pt x="51126" y="300415"/>
                      <a:pt x="46047" y="297512"/>
                    </a:cubicBezTo>
                    <a:cubicBezTo>
                      <a:pt x="27906" y="288079"/>
                      <a:pt x="23552" y="257602"/>
                      <a:pt x="38790" y="239461"/>
                    </a:cubicBezTo>
                    <a:cubicBezTo>
                      <a:pt x="41693" y="236559"/>
                      <a:pt x="45321" y="233656"/>
                      <a:pt x="48224" y="230753"/>
                    </a:cubicBezTo>
                    <a:cubicBezTo>
                      <a:pt x="62737" y="219143"/>
                      <a:pt x="69993" y="202453"/>
                      <a:pt x="67090" y="185038"/>
                    </a:cubicBezTo>
                    <a:cubicBezTo>
                      <a:pt x="60560" y="142225"/>
                      <a:pt x="74347" y="105943"/>
                      <a:pt x="101921" y="75467"/>
                    </a:cubicBezTo>
                    <a:cubicBezTo>
                      <a:pt x="133124" y="44990"/>
                      <a:pt x="170131" y="29026"/>
                      <a:pt x="211493" y="29026"/>
                    </a:cubicBezTo>
                    <a:moveTo>
                      <a:pt x="165777" y="368625"/>
                    </a:moveTo>
                    <a:cubicBezTo>
                      <a:pt x="168680" y="368625"/>
                      <a:pt x="171582" y="367899"/>
                      <a:pt x="174485" y="367174"/>
                    </a:cubicBezTo>
                    <a:cubicBezTo>
                      <a:pt x="177388" y="366448"/>
                      <a:pt x="179564" y="365722"/>
                      <a:pt x="181741" y="365722"/>
                    </a:cubicBezTo>
                    <a:cubicBezTo>
                      <a:pt x="185370" y="365722"/>
                      <a:pt x="186821" y="367899"/>
                      <a:pt x="191175" y="372979"/>
                    </a:cubicBezTo>
                    <a:cubicBezTo>
                      <a:pt x="193352" y="375881"/>
                      <a:pt x="196980" y="378058"/>
                      <a:pt x="200608" y="380961"/>
                    </a:cubicBezTo>
                    <a:cubicBezTo>
                      <a:pt x="205688" y="380235"/>
                      <a:pt x="210767" y="381686"/>
                      <a:pt x="213670" y="379510"/>
                    </a:cubicBezTo>
                    <a:cubicBezTo>
                      <a:pt x="219475" y="375881"/>
                      <a:pt x="221652" y="369351"/>
                      <a:pt x="220926" y="362094"/>
                    </a:cubicBezTo>
                    <a:cubicBezTo>
                      <a:pt x="218749" y="347581"/>
                      <a:pt x="215846" y="333794"/>
                      <a:pt x="212944" y="319281"/>
                    </a:cubicBezTo>
                    <a:cubicBezTo>
                      <a:pt x="212218" y="314202"/>
                      <a:pt x="209316" y="309848"/>
                      <a:pt x="203511" y="309848"/>
                    </a:cubicBezTo>
                    <a:cubicBezTo>
                      <a:pt x="203511" y="309848"/>
                      <a:pt x="202785" y="309848"/>
                      <a:pt x="202785" y="309848"/>
                    </a:cubicBezTo>
                    <a:cubicBezTo>
                      <a:pt x="202785" y="309848"/>
                      <a:pt x="202785" y="309848"/>
                      <a:pt x="202785" y="309848"/>
                    </a:cubicBezTo>
                    <a:cubicBezTo>
                      <a:pt x="202059" y="309848"/>
                      <a:pt x="200608" y="309122"/>
                      <a:pt x="199882" y="309122"/>
                    </a:cubicBezTo>
                    <a:cubicBezTo>
                      <a:pt x="197705" y="307671"/>
                      <a:pt x="196254" y="306946"/>
                      <a:pt x="194077" y="306946"/>
                    </a:cubicBezTo>
                    <a:cubicBezTo>
                      <a:pt x="191900" y="306946"/>
                      <a:pt x="188998" y="308397"/>
                      <a:pt x="187547" y="309848"/>
                    </a:cubicBezTo>
                    <a:cubicBezTo>
                      <a:pt x="175936" y="321458"/>
                      <a:pt x="164326" y="333069"/>
                      <a:pt x="153441" y="345404"/>
                    </a:cubicBezTo>
                    <a:cubicBezTo>
                      <a:pt x="147636" y="351935"/>
                      <a:pt x="150539" y="360643"/>
                      <a:pt x="157070" y="364997"/>
                    </a:cubicBezTo>
                    <a:cubicBezTo>
                      <a:pt x="158521" y="367899"/>
                      <a:pt x="162149" y="368625"/>
                      <a:pt x="165777" y="368625"/>
                    </a:cubicBezTo>
                    <a:moveTo>
                      <a:pt x="211493" y="0"/>
                    </a:moveTo>
                    <a:lnTo>
                      <a:pt x="211493" y="0"/>
                    </a:lnTo>
                    <a:cubicBezTo>
                      <a:pt x="160698" y="0"/>
                      <a:pt x="116434" y="20318"/>
                      <a:pt x="80878" y="59502"/>
                    </a:cubicBezTo>
                    <a:cubicBezTo>
                      <a:pt x="45321" y="99413"/>
                      <a:pt x="30808" y="144402"/>
                      <a:pt x="38790" y="193020"/>
                    </a:cubicBezTo>
                    <a:cubicBezTo>
                      <a:pt x="39516" y="198100"/>
                      <a:pt x="39516" y="204630"/>
                      <a:pt x="30083" y="211887"/>
                    </a:cubicBezTo>
                    <a:cubicBezTo>
                      <a:pt x="25729" y="215515"/>
                      <a:pt x="21375" y="219143"/>
                      <a:pt x="17021" y="224223"/>
                    </a:cubicBezTo>
                    <a:cubicBezTo>
                      <a:pt x="3234" y="240187"/>
                      <a:pt x="-2571" y="261956"/>
                      <a:pt x="1057" y="283725"/>
                    </a:cubicBezTo>
                    <a:cubicBezTo>
                      <a:pt x="4685" y="303317"/>
                      <a:pt x="16296" y="319281"/>
                      <a:pt x="32260" y="327263"/>
                    </a:cubicBezTo>
                    <a:cubicBezTo>
                      <a:pt x="38065" y="330166"/>
                      <a:pt x="43870" y="332343"/>
                      <a:pt x="48949" y="334520"/>
                    </a:cubicBezTo>
                    <a:cubicBezTo>
                      <a:pt x="50401" y="335246"/>
                      <a:pt x="51126" y="335246"/>
                      <a:pt x="52578" y="335971"/>
                    </a:cubicBezTo>
                    <a:cubicBezTo>
                      <a:pt x="53303" y="342502"/>
                      <a:pt x="53303" y="348307"/>
                      <a:pt x="52578" y="354112"/>
                    </a:cubicBezTo>
                    <a:cubicBezTo>
                      <a:pt x="51852" y="364271"/>
                      <a:pt x="48224" y="395474"/>
                      <a:pt x="77975" y="416517"/>
                    </a:cubicBezTo>
                    <a:cubicBezTo>
                      <a:pt x="124416" y="449171"/>
                      <a:pt x="175936" y="465861"/>
                      <a:pt x="231811" y="465861"/>
                    </a:cubicBezTo>
                    <a:cubicBezTo>
                      <a:pt x="234713" y="465861"/>
                      <a:pt x="237616" y="465861"/>
                      <a:pt x="240518" y="465861"/>
                    </a:cubicBezTo>
                    <a:cubicBezTo>
                      <a:pt x="257208" y="465135"/>
                      <a:pt x="279703" y="459330"/>
                      <a:pt x="294216" y="431756"/>
                    </a:cubicBezTo>
                    <a:cubicBezTo>
                      <a:pt x="297118" y="425950"/>
                      <a:pt x="300746" y="420145"/>
                      <a:pt x="305826" y="413615"/>
                    </a:cubicBezTo>
                    <a:cubicBezTo>
                      <a:pt x="310180" y="415066"/>
                      <a:pt x="314533" y="415791"/>
                      <a:pt x="318887" y="416517"/>
                    </a:cubicBezTo>
                    <a:cubicBezTo>
                      <a:pt x="323967" y="417243"/>
                      <a:pt x="328321" y="417968"/>
                      <a:pt x="333400" y="417968"/>
                    </a:cubicBezTo>
                    <a:cubicBezTo>
                      <a:pt x="347913" y="417968"/>
                      <a:pt x="360974" y="413615"/>
                      <a:pt x="371859" y="404181"/>
                    </a:cubicBezTo>
                    <a:cubicBezTo>
                      <a:pt x="395805" y="383863"/>
                      <a:pt x="404513" y="353386"/>
                      <a:pt x="393628" y="322910"/>
                    </a:cubicBezTo>
                    <a:cubicBezTo>
                      <a:pt x="390726" y="314928"/>
                      <a:pt x="392177" y="308397"/>
                      <a:pt x="397982" y="301866"/>
                    </a:cubicBezTo>
                    <a:cubicBezTo>
                      <a:pt x="420477" y="276469"/>
                      <a:pt x="433538" y="247443"/>
                      <a:pt x="437167" y="214789"/>
                    </a:cubicBezTo>
                    <a:cubicBezTo>
                      <a:pt x="443697" y="148030"/>
                      <a:pt x="420477" y="92882"/>
                      <a:pt x="367505" y="51520"/>
                    </a:cubicBezTo>
                    <a:cubicBezTo>
                      <a:pt x="341382" y="31203"/>
                      <a:pt x="312357" y="21769"/>
                      <a:pt x="287685" y="15238"/>
                    </a:cubicBezTo>
                    <a:cubicBezTo>
                      <a:pt x="285508" y="14513"/>
                      <a:pt x="282605" y="13787"/>
                      <a:pt x="280428" y="13062"/>
                    </a:cubicBezTo>
                    <a:cubicBezTo>
                      <a:pt x="273898" y="10885"/>
                      <a:pt x="266641" y="8708"/>
                      <a:pt x="258659" y="6531"/>
                    </a:cubicBezTo>
                    <a:cubicBezTo>
                      <a:pt x="243421" y="2177"/>
                      <a:pt x="226731" y="0"/>
                      <a:pt x="211493" y="0"/>
                    </a:cubicBezTo>
                    <a:lnTo>
                      <a:pt x="21149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26" name="Google Shape;426;p1"/>
            <p:cNvSpPr/>
            <p:nvPr/>
          </p:nvSpPr>
          <p:spPr>
            <a:xfrm>
              <a:off x="1695465" y="1411387"/>
              <a:ext cx="594855" cy="412163"/>
            </a:xfrm>
            <a:custGeom>
              <a:rect b="b" l="l" r="r" t="t"/>
              <a:pathLst>
                <a:path extrusionOk="0" h="412163" w="594855">
                  <a:moveTo>
                    <a:pt x="475850" y="412163"/>
                  </a:moveTo>
                  <a:cubicBezTo>
                    <a:pt x="460612" y="412163"/>
                    <a:pt x="445373" y="404181"/>
                    <a:pt x="436666" y="391120"/>
                  </a:cubicBezTo>
                  <a:cubicBezTo>
                    <a:pt x="434489" y="388217"/>
                    <a:pt x="432312" y="385315"/>
                    <a:pt x="430861" y="380961"/>
                  </a:cubicBezTo>
                  <a:cubicBezTo>
                    <a:pt x="422153" y="362820"/>
                    <a:pt x="409091" y="347581"/>
                    <a:pt x="386597" y="330166"/>
                  </a:cubicBezTo>
                  <a:cubicBezTo>
                    <a:pt x="372084" y="319281"/>
                    <a:pt x="358297" y="307671"/>
                    <a:pt x="343784" y="296787"/>
                  </a:cubicBezTo>
                  <a:cubicBezTo>
                    <a:pt x="323466" y="280823"/>
                    <a:pt x="303148" y="264858"/>
                    <a:pt x="282830" y="248894"/>
                  </a:cubicBezTo>
                  <a:cubicBezTo>
                    <a:pt x="282830" y="248894"/>
                    <a:pt x="282830" y="248894"/>
                    <a:pt x="282830" y="248894"/>
                  </a:cubicBezTo>
                  <a:cubicBezTo>
                    <a:pt x="259610" y="250346"/>
                    <a:pt x="236389" y="252523"/>
                    <a:pt x="212443" y="254699"/>
                  </a:cubicBezTo>
                  <a:cubicBezTo>
                    <a:pt x="187046" y="256876"/>
                    <a:pt x="160923" y="259053"/>
                    <a:pt x="135525" y="260505"/>
                  </a:cubicBezTo>
                  <a:cubicBezTo>
                    <a:pt x="116659" y="261956"/>
                    <a:pt x="99969" y="269938"/>
                    <a:pt x="82554" y="278646"/>
                  </a:cubicBezTo>
                  <a:cubicBezTo>
                    <a:pt x="73120" y="282999"/>
                    <a:pt x="65138" y="285176"/>
                    <a:pt x="57156" y="285176"/>
                  </a:cubicBezTo>
                  <a:cubicBezTo>
                    <a:pt x="43369" y="285176"/>
                    <a:pt x="31759" y="278646"/>
                    <a:pt x="20874" y="264858"/>
                  </a:cubicBezTo>
                  <a:cubicBezTo>
                    <a:pt x="13618" y="255425"/>
                    <a:pt x="9990" y="244541"/>
                    <a:pt x="11441" y="231479"/>
                  </a:cubicBezTo>
                  <a:cubicBezTo>
                    <a:pt x="12167" y="225674"/>
                    <a:pt x="10715" y="220594"/>
                    <a:pt x="7087" y="214789"/>
                  </a:cubicBezTo>
                  <a:cubicBezTo>
                    <a:pt x="-5974" y="193020"/>
                    <a:pt x="1282" y="176330"/>
                    <a:pt x="10715" y="166171"/>
                  </a:cubicBezTo>
                  <a:cubicBezTo>
                    <a:pt x="20149" y="155287"/>
                    <a:pt x="31759" y="149482"/>
                    <a:pt x="44820" y="149482"/>
                  </a:cubicBezTo>
                  <a:cubicBezTo>
                    <a:pt x="49174" y="149482"/>
                    <a:pt x="54254" y="150207"/>
                    <a:pt x="58607" y="151659"/>
                  </a:cubicBezTo>
                  <a:cubicBezTo>
                    <a:pt x="68766" y="154561"/>
                    <a:pt x="78200" y="158189"/>
                    <a:pt x="86182" y="163269"/>
                  </a:cubicBezTo>
                  <a:cubicBezTo>
                    <a:pt x="105774" y="174154"/>
                    <a:pt x="128269" y="179233"/>
                    <a:pt x="155843" y="179233"/>
                  </a:cubicBezTo>
                  <a:cubicBezTo>
                    <a:pt x="160197" y="179233"/>
                    <a:pt x="163825" y="179233"/>
                    <a:pt x="168179" y="179233"/>
                  </a:cubicBezTo>
                  <a:cubicBezTo>
                    <a:pt x="174710" y="179233"/>
                    <a:pt x="181966" y="178507"/>
                    <a:pt x="188497" y="178507"/>
                  </a:cubicBezTo>
                  <a:cubicBezTo>
                    <a:pt x="184143" y="175605"/>
                    <a:pt x="179064" y="171977"/>
                    <a:pt x="174710" y="169074"/>
                  </a:cubicBezTo>
                  <a:cubicBezTo>
                    <a:pt x="157294" y="157464"/>
                    <a:pt x="139879" y="145128"/>
                    <a:pt x="121738" y="134243"/>
                  </a:cubicBezTo>
                  <a:cubicBezTo>
                    <a:pt x="114482" y="129889"/>
                    <a:pt x="106500" y="127713"/>
                    <a:pt x="97066" y="124810"/>
                  </a:cubicBezTo>
                  <a:cubicBezTo>
                    <a:pt x="92713" y="123359"/>
                    <a:pt x="87633" y="121907"/>
                    <a:pt x="83279" y="120456"/>
                  </a:cubicBezTo>
                  <a:cubicBezTo>
                    <a:pt x="65864" y="113925"/>
                    <a:pt x="53528" y="105943"/>
                    <a:pt x="45546" y="93607"/>
                  </a:cubicBezTo>
                  <a:cubicBezTo>
                    <a:pt x="39015" y="84174"/>
                    <a:pt x="36838" y="72564"/>
                    <a:pt x="39015" y="60954"/>
                  </a:cubicBezTo>
                  <a:cubicBezTo>
                    <a:pt x="41192" y="49343"/>
                    <a:pt x="47723" y="39185"/>
                    <a:pt x="57156" y="32654"/>
                  </a:cubicBezTo>
                  <a:cubicBezTo>
                    <a:pt x="62236" y="29026"/>
                    <a:pt x="68041" y="28300"/>
                    <a:pt x="71669" y="28300"/>
                  </a:cubicBezTo>
                  <a:cubicBezTo>
                    <a:pt x="76023" y="28300"/>
                    <a:pt x="78925" y="26123"/>
                    <a:pt x="81102" y="22495"/>
                  </a:cubicBezTo>
                  <a:cubicBezTo>
                    <a:pt x="84730" y="16690"/>
                    <a:pt x="88359" y="12336"/>
                    <a:pt x="91987" y="9433"/>
                  </a:cubicBezTo>
                  <a:cubicBezTo>
                    <a:pt x="99243" y="3628"/>
                    <a:pt x="107225" y="0"/>
                    <a:pt x="115933" y="0"/>
                  </a:cubicBezTo>
                  <a:cubicBezTo>
                    <a:pt x="124641" y="0"/>
                    <a:pt x="133348" y="3628"/>
                    <a:pt x="140605" y="10159"/>
                  </a:cubicBezTo>
                  <a:cubicBezTo>
                    <a:pt x="146410" y="15238"/>
                    <a:pt x="152215" y="21769"/>
                    <a:pt x="155118" y="30477"/>
                  </a:cubicBezTo>
                  <a:cubicBezTo>
                    <a:pt x="162374" y="52246"/>
                    <a:pt x="176161" y="71113"/>
                    <a:pt x="199382" y="88528"/>
                  </a:cubicBezTo>
                  <a:cubicBezTo>
                    <a:pt x="221876" y="105943"/>
                    <a:pt x="245097" y="124084"/>
                    <a:pt x="266866" y="141500"/>
                  </a:cubicBezTo>
                  <a:cubicBezTo>
                    <a:pt x="280653" y="152384"/>
                    <a:pt x="293715" y="162543"/>
                    <a:pt x="307502" y="173428"/>
                  </a:cubicBezTo>
                  <a:cubicBezTo>
                    <a:pt x="332899" y="171251"/>
                    <a:pt x="358297" y="169800"/>
                    <a:pt x="383694" y="167623"/>
                  </a:cubicBezTo>
                  <a:cubicBezTo>
                    <a:pt x="409817" y="165446"/>
                    <a:pt x="435940" y="163269"/>
                    <a:pt x="462063" y="161818"/>
                  </a:cubicBezTo>
                  <a:cubicBezTo>
                    <a:pt x="477302" y="160366"/>
                    <a:pt x="491814" y="154561"/>
                    <a:pt x="510681" y="142225"/>
                  </a:cubicBezTo>
                  <a:cubicBezTo>
                    <a:pt x="518663" y="137146"/>
                    <a:pt x="526645" y="133518"/>
                    <a:pt x="534627" y="131341"/>
                  </a:cubicBezTo>
                  <a:cubicBezTo>
                    <a:pt x="537530" y="130615"/>
                    <a:pt x="540432" y="130615"/>
                    <a:pt x="542609" y="130615"/>
                  </a:cubicBezTo>
                  <a:cubicBezTo>
                    <a:pt x="561476" y="130615"/>
                    <a:pt x="576714" y="145128"/>
                    <a:pt x="578165" y="164720"/>
                  </a:cubicBezTo>
                  <a:cubicBezTo>
                    <a:pt x="578165" y="167623"/>
                    <a:pt x="578165" y="170525"/>
                    <a:pt x="578165" y="174154"/>
                  </a:cubicBezTo>
                  <a:lnTo>
                    <a:pt x="578165" y="174879"/>
                  </a:lnTo>
                  <a:cubicBezTo>
                    <a:pt x="578165" y="178507"/>
                    <a:pt x="578891" y="180684"/>
                    <a:pt x="581794" y="182861"/>
                  </a:cubicBezTo>
                  <a:cubicBezTo>
                    <a:pt x="590501" y="190843"/>
                    <a:pt x="594855" y="201728"/>
                    <a:pt x="594855" y="214064"/>
                  </a:cubicBezTo>
                  <a:cubicBezTo>
                    <a:pt x="594855" y="226400"/>
                    <a:pt x="589050" y="238010"/>
                    <a:pt x="580342" y="245266"/>
                  </a:cubicBezTo>
                  <a:cubicBezTo>
                    <a:pt x="570909" y="253248"/>
                    <a:pt x="559299" y="256876"/>
                    <a:pt x="545512" y="256876"/>
                  </a:cubicBezTo>
                  <a:cubicBezTo>
                    <a:pt x="541883" y="256876"/>
                    <a:pt x="538255" y="256876"/>
                    <a:pt x="533901" y="256151"/>
                  </a:cubicBezTo>
                  <a:cubicBezTo>
                    <a:pt x="526645" y="255425"/>
                    <a:pt x="520114" y="253974"/>
                    <a:pt x="514309" y="251797"/>
                  </a:cubicBezTo>
                  <a:cubicBezTo>
                    <a:pt x="497619" y="245266"/>
                    <a:pt x="478753" y="242364"/>
                    <a:pt x="456258" y="242364"/>
                  </a:cubicBezTo>
                  <a:cubicBezTo>
                    <a:pt x="453355" y="242364"/>
                    <a:pt x="449727" y="242364"/>
                    <a:pt x="446825" y="242364"/>
                  </a:cubicBezTo>
                  <a:cubicBezTo>
                    <a:pt x="431586" y="243089"/>
                    <a:pt x="417073" y="243089"/>
                    <a:pt x="401835" y="243815"/>
                  </a:cubicBezTo>
                  <a:cubicBezTo>
                    <a:pt x="401835" y="243815"/>
                    <a:pt x="402561" y="244541"/>
                    <a:pt x="402561" y="244541"/>
                  </a:cubicBezTo>
                  <a:cubicBezTo>
                    <a:pt x="410543" y="250346"/>
                    <a:pt x="418525" y="256151"/>
                    <a:pt x="426507" y="261956"/>
                  </a:cubicBezTo>
                  <a:cubicBezTo>
                    <a:pt x="448276" y="277920"/>
                    <a:pt x="472222" y="287353"/>
                    <a:pt x="500522" y="289530"/>
                  </a:cubicBezTo>
                  <a:cubicBezTo>
                    <a:pt x="510681" y="290256"/>
                    <a:pt x="522291" y="293884"/>
                    <a:pt x="533176" y="298964"/>
                  </a:cubicBezTo>
                  <a:cubicBezTo>
                    <a:pt x="552768" y="308397"/>
                    <a:pt x="562201" y="335971"/>
                    <a:pt x="552768" y="355563"/>
                  </a:cubicBezTo>
                  <a:cubicBezTo>
                    <a:pt x="549865" y="362094"/>
                    <a:pt x="543335" y="368625"/>
                    <a:pt x="536804" y="372253"/>
                  </a:cubicBezTo>
                  <a:cubicBezTo>
                    <a:pt x="528096" y="376607"/>
                    <a:pt x="520840" y="383138"/>
                    <a:pt x="515035" y="391845"/>
                  </a:cubicBezTo>
                  <a:cubicBezTo>
                    <a:pt x="504876" y="404907"/>
                    <a:pt x="491089" y="412163"/>
                    <a:pt x="475850" y="412163"/>
                  </a:cubicBezTo>
                  <a:close/>
                </a:path>
              </a:pathLst>
            </a:custGeom>
            <a:solidFill>
              <a:schemeClr val="accent1"/>
            </a:solidFill>
            <a:ln cap="flat" cmpd="sng" w="285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27" name="Google Shape;427;p1"/>
            <p:cNvGrpSpPr/>
            <p:nvPr/>
          </p:nvGrpSpPr>
          <p:grpSpPr>
            <a:xfrm>
              <a:off x="1899429" y="1330841"/>
              <a:ext cx="133833" cy="113199"/>
              <a:chOff x="1899429" y="1330841"/>
              <a:chExt cx="133833" cy="113199"/>
            </a:xfrm>
          </p:grpSpPr>
          <p:sp>
            <p:nvSpPr>
              <p:cNvPr id="428" name="Google Shape;428;p1"/>
              <p:cNvSpPr/>
              <p:nvPr/>
            </p:nvSpPr>
            <p:spPr>
              <a:xfrm>
                <a:off x="1914331" y="1344628"/>
                <a:ext cx="104367" cy="84899"/>
              </a:xfrm>
              <a:custGeom>
                <a:rect b="b" l="l" r="r" t="t"/>
                <a:pathLst>
                  <a:path extrusionOk="0" h="84899" w="104367">
                    <a:moveTo>
                      <a:pt x="58159" y="84900"/>
                    </a:moveTo>
                    <a:cubicBezTo>
                      <a:pt x="34939" y="84174"/>
                      <a:pt x="20426" y="78369"/>
                      <a:pt x="9541" y="66033"/>
                    </a:cubicBezTo>
                    <a:cubicBezTo>
                      <a:pt x="2285" y="58051"/>
                      <a:pt x="-618" y="49343"/>
                      <a:pt x="108" y="39185"/>
                    </a:cubicBezTo>
                    <a:cubicBezTo>
                      <a:pt x="2285" y="24672"/>
                      <a:pt x="8816" y="13062"/>
                      <a:pt x="19700" y="4354"/>
                    </a:cubicBezTo>
                    <a:cubicBezTo>
                      <a:pt x="23329" y="1451"/>
                      <a:pt x="27682" y="0"/>
                      <a:pt x="32036" y="0"/>
                    </a:cubicBezTo>
                    <a:cubicBezTo>
                      <a:pt x="33488" y="0"/>
                      <a:pt x="34939" y="0"/>
                      <a:pt x="36390" y="726"/>
                    </a:cubicBezTo>
                    <a:cubicBezTo>
                      <a:pt x="40018" y="1451"/>
                      <a:pt x="43647" y="2177"/>
                      <a:pt x="46549" y="2903"/>
                    </a:cubicBezTo>
                    <a:lnTo>
                      <a:pt x="49452" y="3628"/>
                    </a:lnTo>
                    <a:lnTo>
                      <a:pt x="51629" y="4354"/>
                    </a:lnTo>
                    <a:cubicBezTo>
                      <a:pt x="69044" y="10885"/>
                      <a:pt x="83557" y="15964"/>
                      <a:pt x="95167" y="26849"/>
                    </a:cubicBezTo>
                    <a:cubicBezTo>
                      <a:pt x="105326" y="36282"/>
                      <a:pt x="106777" y="45715"/>
                      <a:pt x="100972" y="58051"/>
                    </a:cubicBezTo>
                    <a:cubicBezTo>
                      <a:pt x="91539" y="76192"/>
                      <a:pt x="79203" y="84900"/>
                      <a:pt x="60336" y="84900"/>
                    </a:cubicBezTo>
                    <a:cubicBezTo>
                      <a:pt x="60336" y="84900"/>
                      <a:pt x="58885" y="84900"/>
                      <a:pt x="58159" y="84900"/>
                    </a:cubicBezTo>
                    <a:close/>
                  </a:path>
                </a:pathLst>
              </a:custGeom>
              <a:solidFill>
                <a:schemeClr val="accent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1899429" y="1330841"/>
                <a:ext cx="133833" cy="113199"/>
              </a:xfrm>
              <a:custGeom>
                <a:rect b="b" l="l" r="r" t="t"/>
                <a:pathLst>
                  <a:path extrusionOk="0" h="113199" w="133833">
                    <a:moveTo>
                      <a:pt x="47664" y="29026"/>
                    </a:moveTo>
                    <a:cubicBezTo>
                      <a:pt x="48390" y="29026"/>
                      <a:pt x="49115" y="29026"/>
                      <a:pt x="49841" y="29026"/>
                    </a:cubicBezTo>
                    <a:cubicBezTo>
                      <a:pt x="53469" y="29751"/>
                      <a:pt x="56372" y="30477"/>
                      <a:pt x="59274" y="31203"/>
                    </a:cubicBezTo>
                    <a:lnTo>
                      <a:pt x="60725" y="31928"/>
                    </a:lnTo>
                    <a:lnTo>
                      <a:pt x="61451" y="32654"/>
                    </a:lnTo>
                    <a:cubicBezTo>
                      <a:pt x="78141" y="38459"/>
                      <a:pt x="91202" y="43538"/>
                      <a:pt x="99910" y="52246"/>
                    </a:cubicBezTo>
                    <a:cubicBezTo>
                      <a:pt x="105715" y="57326"/>
                      <a:pt x="105715" y="59502"/>
                      <a:pt x="102087" y="66033"/>
                    </a:cubicBezTo>
                    <a:cubicBezTo>
                      <a:pt x="94105" y="81997"/>
                      <a:pt x="85397" y="84900"/>
                      <a:pt x="74513" y="84900"/>
                    </a:cubicBezTo>
                    <a:cubicBezTo>
                      <a:pt x="73787" y="84900"/>
                      <a:pt x="73061" y="84900"/>
                      <a:pt x="72336" y="84900"/>
                    </a:cubicBezTo>
                    <a:cubicBezTo>
                      <a:pt x="53469" y="84174"/>
                      <a:pt x="41859" y="79820"/>
                      <a:pt x="33151" y="71113"/>
                    </a:cubicBezTo>
                    <a:cubicBezTo>
                      <a:pt x="27346" y="64582"/>
                      <a:pt x="27346" y="60228"/>
                      <a:pt x="28072" y="56600"/>
                    </a:cubicBezTo>
                    <a:cubicBezTo>
                      <a:pt x="29523" y="45715"/>
                      <a:pt x="34602" y="37733"/>
                      <a:pt x="42585" y="31203"/>
                    </a:cubicBezTo>
                    <a:cubicBezTo>
                      <a:pt x="45487" y="29026"/>
                      <a:pt x="46213" y="29026"/>
                      <a:pt x="47664" y="29026"/>
                    </a:cubicBezTo>
                    <a:moveTo>
                      <a:pt x="47664" y="0"/>
                    </a:moveTo>
                    <a:cubicBezTo>
                      <a:pt x="39682" y="0"/>
                      <a:pt x="32426" y="2177"/>
                      <a:pt x="25895" y="7256"/>
                    </a:cubicBezTo>
                    <a:cubicBezTo>
                      <a:pt x="11382" y="18141"/>
                      <a:pt x="3400" y="33379"/>
                      <a:pt x="497" y="51520"/>
                    </a:cubicBezTo>
                    <a:cubicBezTo>
                      <a:pt x="-1680" y="66033"/>
                      <a:pt x="3400" y="79095"/>
                      <a:pt x="13559" y="89979"/>
                    </a:cubicBezTo>
                    <a:cubicBezTo>
                      <a:pt x="29523" y="107395"/>
                      <a:pt x="49841" y="112474"/>
                      <a:pt x="72336" y="113200"/>
                    </a:cubicBezTo>
                    <a:cubicBezTo>
                      <a:pt x="73061" y="113200"/>
                      <a:pt x="74513" y="113200"/>
                      <a:pt x="75238" y="113200"/>
                    </a:cubicBezTo>
                    <a:cubicBezTo>
                      <a:pt x="100636" y="113200"/>
                      <a:pt x="117325" y="100864"/>
                      <a:pt x="128936" y="78369"/>
                    </a:cubicBezTo>
                    <a:cubicBezTo>
                      <a:pt x="137643" y="60228"/>
                      <a:pt x="134741" y="44264"/>
                      <a:pt x="120228" y="30477"/>
                    </a:cubicBezTo>
                    <a:cubicBezTo>
                      <a:pt x="106441" y="16690"/>
                      <a:pt x="88300" y="10885"/>
                      <a:pt x="68708" y="3628"/>
                    </a:cubicBezTo>
                    <a:cubicBezTo>
                      <a:pt x="65079" y="2903"/>
                      <a:pt x="60000" y="1451"/>
                      <a:pt x="54195" y="726"/>
                    </a:cubicBezTo>
                    <a:cubicBezTo>
                      <a:pt x="52018" y="0"/>
                      <a:pt x="49841" y="0"/>
                      <a:pt x="47664" y="0"/>
                    </a:cubicBezTo>
                    <a:lnTo>
                      <a:pt x="4766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30" name="Google Shape;430;p1"/>
            <p:cNvGrpSpPr/>
            <p:nvPr/>
          </p:nvGrpSpPr>
          <p:grpSpPr>
            <a:xfrm>
              <a:off x="2075367" y="1388892"/>
              <a:ext cx="129350" cy="111748"/>
              <a:chOff x="2075367" y="1388892"/>
              <a:chExt cx="129350" cy="111748"/>
            </a:xfrm>
          </p:grpSpPr>
          <p:sp>
            <p:nvSpPr>
              <p:cNvPr id="431" name="Google Shape;431;p1"/>
              <p:cNvSpPr/>
              <p:nvPr/>
            </p:nvSpPr>
            <p:spPr>
              <a:xfrm>
                <a:off x="2090210" y="1403404"/>
                <a:ext cx="100729" cy="82722"/>
              </a:xfrm>
              <a:custGeom>
                <a:rect b="b" l="l" r="r" t="t"/>
                <a:pathLst>
                  <a:path extrusionOk="0" h="82722" w="100729">
                    <a:moveTo>
                      <a:pt x="60787" y="82723"/>
                    </a:moveTo>
                    <a:cubicBezTo>
                      <a:pt x="51354" y="82723"/>
                      <a:pt x="41921" y="79820"/>
                      <a:pt x="31036" y="74741"/>
                    </a:cubicBezTo>
                    <a:cubicBezTo>
                      <a:pt x="17975" y="68210"/>
                      <a:pt x="9993" y="62405"/>
                      <a:pt x="5639" y="53697"/>
                    </a:cubicBezTo>
                    <a:cubicBezTo>
                      <a:pt x="-1618" y="39910"/>
                      <a:pt x="-1618" y="26123"/>
                      <a:pt x="4188" y="12336"/>
                    </a:cubicBezTo>
                    <a:cubicBezTo>
                      <a:pt x="5639" y="9433"/>
                      <a:pt x="9267" y="0"/>
                      <a:pt x="25231" y="0"/>
                    </a:cubicBezTo>
                    <a:cubicBezTo>
                      <a:pt x="38293" y="0"/>
                      <a:pt x="63690" y="4354"/>
                      <a:pt x="70221" y="5805"/>
                    </a:cubicBezTo>
                    <a:lnTo>
                      <a:pt x="76026" y="7256"/>
                    </a:lnTo>
                    <a:cubicBezTo>
                      <a:pt x="94167" y="13062"/>
                      <a:pt x="99972" y="20318"/>
                      <a:pt x="100698" y="39185"/>
                    </a:cubicBezTo>
                    <a:cubicBezTo>
                      <a:pt x="101423" y="63131"/>
                      <a:pt x="89813" y="78369"/>
                      <a:pt x="68770" y="81997"/>
                    </a:cubicBezTo>
                    <a:cubicBezTo>
                      <a:pt x="65867" y="81997"/>
                      <a:pt x="62964" y="82723"/>
                      <a:pt x="60787" y="82723"/>
                    </a:cubicBezTo>
                    <a:cubicBezTo>
                      <a:pt x="60787" y="82723"/>
                      <a:pt x="60787" y="82723"/>
                      <a:pt x="60787" y="82723"/>
                    </a:cubicBezTo>
                    <a:close/>
                  </a:path>
                </a:pathLst>
              </a:custGeom>
              <a:solidFill>
                <a:schemeClr val="accent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a:off x="2075367" y="1388892"/>
                <a:ext cx="129350" cy="111748"/>
              </a:xfrm>
              <a:custGeom>
                <a:rect b="b" l="l" r="r" t="t"/>
                <a:pathLst>
                  <a:path extrusionOk="0" h="111748" w="129350">
                    <a:moveTo>
                      <a:pt x="40074" y="29026"/>
                    </a:moveTo>
                    <a:lnTo>
                      <a:pt x="40074" y="29026"/>
                    </a:lnTo>
                    <a:cubicBezTo>
                      <a:pt x="51685" y="29026"/>
                      <a:pt x="74905" y="32654"/>
                      <a:pt x="81436" y="34105"/>
                    </a:cubicBezTo>
                    <a:lnTo>
                      <a:pt x="82162" y="34105"/>
                    </a:lnTo>
                    <a:lnTo>
                      <a:pt x="83613" y="34831"/>
                    </a:lnTo>
                    <a:lnTo>
                      <a:pt x="86515" y="35556"/>
                    </a:lnTo>
                    <a:cubicBezTo>
                      <a:pt x="98851" y="39185"/>
                      <a:pt x="100303" y="41361"/>
                      <a:pt x="100303" y="54423"/>
                    </a:cubicBezTo>
                    <a:cubicBezTo>
                      <a:pt x="101028" y="70387"/>
                      <a:pt x="94497" y="79820"/>
                      <a:pt x="80710" y="82723"/>
                    </a:cubicBezTo>
                    <a:cubicBezTo>
                      <a:pt x="78533" y="82723"/>
                      <a:pt x="77082" y="83449"/>
                      <a:pt x="74905" y="83449"/>
                    </a:cubicBezTo>
                    <a:cubicBezTo>
                      <a:pt x="67649" y="83449"/>
                      <a:pt x="60392" y="81272"/>
                      <a:pt x="51685" y="76918"/>
                    </a:cubicBezTo>
                    <a:cubicBezTo>
                      <a:pt x="42251" y="71838"/>
                      <a:pt x="34995" y="67484"/>
                      <a:pt x="32818" y="62405"/>
                    </a:cubicBezTo>
                    <a:cubicBezTo>
                      <a:pt x="27739" y="52246"/>
                      <a:pt x="27739" y="42813"/>
                      <a:pt x="31367" y="33379"/>
                    </a:cubicBezTo>
                    <a:cubicBezTo>
                      <a:pt x="32818" y="30477"/>
                      <a:pt x="33544" y="29026"/>
                      <a:pt x="40074" y="29026"/>
                    </a:cubicBezTo>
                    <a:moveTo>
                      <a:pt x="40074" y="0"/>
                    </a:moveTo>
                    <a:cubicBezTo>
                      <a:pt x="24836" y="0"/>
                      <a:pt x="11775" y="6531"/>
                      <a:pt x="5244" y="21044"/>
                    </a:cubicBezTo>
                    <a:cubicBezTo>
                      <a:pt x="-2738" y="39185"/>
                      <a:pt x="-1287" y="57326"/>
                      <a:pt x="7421" y="74741"/>
                    </a:cubicBezTo>
                    <a:cubicBezTo>
                      <a:pt x="13951" y="88528"/>
                      <a:pt x="26287" y="95784"/>
                      <a:pt x="39349" y="102315"/>
                    </a:cubicBezTo>
                    <a:cubicBezTo>
                      <a:pt x="50959" y="108120"/>
                      <a:pt x="62569" y="111749"/>
                      <a:pt x="75631" y="111749"/>
                    </a:cubicBezTo>
                    <a:cubicBezTo>
                      <a:pt x="79259" y="111749"/>
                      <a:pt x="82162" y="111749"/>
                      <a:pt x="85790" y="111023"/>
                    </a:cubicBezTo>
                    <a:cubicBezTo>
                      <a:pt x="113364" y="106669"/>
                      <a:pt x="130054" y="84174"/>
                      <a:pt x="129328" y="53697"/>
                    </a:cubicBezTo>
                    <a:cubicBezTo>
                      <a:pt x="128602" y="28300"/>
                      <a:pt x="119169" y="15238"/>
                      <a:pt x="94497" y="7982"/>
                    </a:cubicBezTo>
                    <a:cubicBezTo>
                      <a:pt x="93046" y="7256"/>
                      <a:pt x="91595" y="7256"/>
                      <a:pt x="90144" y="6531"/>
                    </a:cubicBezTo>
                    <a:cubicBezTo>
                      <a:pt x="90869" y="5805"/>
                      <a:pt x="57490" y="0"/>
                      <a:pt x="40074" y="0"/>
                    </a:cubicBezTo>
                    <a:cubicBezTo>
                      <a:pt x="40800" y="0"/>
                      <a:pt x="40074" y="0"/>
                      <a:pt x="40074" y="0"/>
                    </a:cubicBezTo>
                    <a:lnTo>
                      <a:pt x="4007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0"/>
          <p:cNvSpPr txBox="1"/>
          <p:nvPr>
            <p:ph idx="1" type="body"/>
          </p:nvPr>
        </p:nvSpPr>
        <p:spPr>
          <a:xfrm>
            <a:off x="861060" y="1377880"/>
            <a:ext cx="7497500" cy="3247459"/>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b="1" lang="iw-IL" sz="1600" u="sng">
                <a:solidFill>
                  <a:schemeClr val="accent1"/>
                </a:solidFill>
                <a:latin typeface="Arimo"/>
                <a:ea typeface="Arimo"/>
                <a:cs typeface="Arimo"/>
                <a:sym typeface="Arimo"/>
              </a:rPr>
              <a:t>הסרה מרשימה</a:t>
            </a:r>
            <a:endParaRPr b="1" sz="1600" u="sng">
              <a:solidFill>
                <a:schemeClr val="accent1"/>
              </a:solidFill>
              <a:latin typeface="Arimo"/>
              <a:ea typeface="Arimo"/>
              <a:cs typeface="Arimo"/>
              <a:sym typeface="Arimo"/>
            </a:endParaRPr>
          </a:p>
          <a:p>
            <a:pPr indent="0" lvl="0" marL="0" rtl="1" algn="r">
              <a:lnSpc>
                <a:spcPct val="100000"/>
              </a:lnSpc>
              <a:spcBef>
                <a:spcPts val="0"/>
              </a:spcBef>
              <a:spcAft>
                <a:spcPts val="0"/>
              </a:spcAft>
              <a:buSzPts val="1500"/>
              <a:buNone/>
            </a:pPr>
            <a:r>
              <a:t/>
            </a:r>
            <a:endParaRPr sz="1600">
              <a:latin typeface="Arimo"/>
              <a:ea typeface="Arimo"/>
              <a:cs typeface="Arimo"/>
              <a:sym typeface="Arimo"/>
            </a:endParaRPr>
          </a:p>
          <a:p>
            <a:pPr indent="-285750" lvl="0" marL="285750" rtl="1" algn="r">
              <a:lnSpc>
                <a:spcPct val="100000"/>
              </a:lnSpc>
              <a:spcBef>
                <a:spcPts val="0"/>
              </a:spcBef>
              <a:spcAft>
                <a:spcPts val="0"/>
              </a:spcAft>
              <a:buSzPts val="1500"/>
              <a:buChar char="•"/>
            </a:pPr>
            <a:r>
              <a:rPr lang="iw-IL" sz="1600">
                <a:latin typeface="Arimo"/>
                <a:ea typeface="Arimo"/>
                <a:cs typeface="Arimo"/>
                <a:sym typeface="Arimo"/>
              </a:rPr>
              <a:t>ברשותנו </a:t>
            </a:r>
            <a:r>
              <a:rPr b="1" lang="iw-IL" sz="1600">
                <a:solidFill>
                  <a:srgbClr val="C8E712"/>
                </a:solidFill>
                <a:latin typeface="Arimo"/>
                <a:ea typeface="Arimo"/>
                <a:cs typeface="Arimo"/>
                <a:sym typeface="Arimo"/>
              </a:rPr>
              <a:t>רשימה מקושרת </a:t>
            </a:r>
            <a:r>
              <a:rPr lang="iw-IL" sz="1600">
                <a:latin typeface="Arimo"/>
                <a:ea typeface="Arimo"/>
                <a:cs typeface="Arimo"/>
                <a:sym typeface="Arimo"/>
              </a:rPr>
              <a:t>חד-כיוונית עם מצביע לראש הרשימה בלבד</a:t>
            </a:r>
            <a:br>
              <a:rPr lang="iw-IL" sz="1600">
                <a:latin typeface="Arimo"/>
                <a:ea typeface="Arimo"/>
                <a:cs typeface="Arimo"/>
                <a:sym typeface="Arimo"/>
              </a:rPr>
            </a:br>
            <a:endParaRPr sz="1600">
              <a:latin typeface="Arimo"/>
              <a:ea typeface="Arimo"/>
              <a:cs typeface="Arimo"/>
              <a:sym typeface="Arimo"/>
            </a:endParaRPr>
          </a:p>
          <a:p>
            <a:pPr indent="-285750" lvl="0" marL="285750" rtl="1" algn="r">
              <a:lnSpc>
                <a:spcPct val="100000"/>
              </a:lnSpc>
              <a:spcBef>
                <a:spcPts val="0"/>
              </a:spcBef>
              <a:spcAft>
                <a:spcPts val="0"/>
              </a:spcAft>
              <a:buSzPts val="1500"/>
              <a:buChar char="•"/>
            </a:pPr>
            <a:r>
              <a:rPr lang="iw-IL" sz="1600">
                <a:latin typeface="Arimo"/>
                <a:ea typeface="Arimo"/>
                <a:cs typeface="Arimo"/>
                <a:sym typeface="Arimo"/>
              </a:rPr>
              <a:t>אנו רוצים להסיר את </a:t>
            </a:r>
            <a:r>
              <a:rPr b="1" lang="iw-IL" sz="1600">
                <a:solidFill>
                  <a:schemeClr val="accent3"/>
                </a:solidFill>
                <a:latin typeface="Arimo"/>
                <a:ea typeface="Arimo"/>
                <a:cs typeface="Arimo"/>
                <a:sym typeface="Arimo"/>
              </a:rPr>
              <a:t>האיבר האחרון</a:t>
            </a:r>
            <a:br>
              <a:rPr lang="iw-IL" sz="1600">
                <a:latin typeface="Arimo"/>
                <a:ea typeface="Arimo"/>
                <a:cs typeface="Arimo"/>
                <a:sym typeface="Arimo"/>
              </a:rPr>
            </a:br>
            <a:endParaRPr sz="1600">
              <a:latin typeface="Arimo"/>
              <a:ea typeface="Arimo"/>
              <a:cs typeface="Arimo"/>
              <a:sym typeface="Arimo"/>
            </a:endParaRPr>
          </a:p>
          <a:p>
            <a:pPr indent="-285750" lvl="0" marL="285750" rtl="1" algn="r">
              <a:lnSpc>
                <a:spcPct val="100000"/>
              </a:lnSpc>
              <a:spcBef>
                <a:spcPts val="0"/>
              </a:spcBef>
              <a:spcAft>
                <a:spcPts val="0"/>
              </a:spcAft>
              <a:buSzPts val="1500"/>
              <a:buChar char="•"/>
            </a:pPr>
            <a:r>
              <a:rPr b="1" lang="iw-IL" sz="1600">
                <a:solidFill>
                  <a:schemeClr val="dk2"/>
                </a:solidFill>
                <a:latin typeface="Arimo"/>
                <a:ea typeface="Arimo"/>
                <a:cs typeface="Arimo"/>
                <a:sym typeface="Arimo"/>
              </a:rPr>
              <a:t>סדר הפעולות </a:t>
            </a:r>
            <a:r>
              <a:rPr lang="iw-IL" sz="1600">
                <a:latin typeface="Arimo"/>
                <a:ea typeface="Arimo"/>
                <a:cs typeface="Arimo"/>
                <a:sym typeface="Arimo"/>
              </a:rPr>
              <a:t>שנצטרך לבצע:</a:t>
            </a:r>
            <a:endParaRPr/>
          </a:p>
          <a:p>
            <a:pPr indent="-323850" lvl="1" marL="781050" rtl="1" algn="r">
              <a:lnSpc>
                <a:spcPct val="100000"/>
              </a:lnSpc>
              <a:spcBef>
                <a:spcPts val="1000"/>
              </a:spcBef>
              <a:spcAft>
                <a:spcPts val="0"/>
              </a:spcAft>
              <a:buSzPts val="1500"/>
              <a:buChar char="○"/>
            </a:pPr>
            <a:r>
              <a:rPr lang="iw-IL" sz="1400">
                <a:latin typeface="Arimo"/>
                <a:ea typeface="Arimo"/>
                <a:cs typeface="Arimo"/>
                <a:sym typeface="Arimo"/>
              </a:rPr>
              <a:t>סרוק את הרשימה למציאת איבר אחרון</a:t>
            </a:r>
            <a:endParaRPr/>
          </a:p>
          <a:p>
            <a:pPr indent="-323850" lvl="1" marL="781050" rtl="1" algn="r">
              <a:lnSpc>
                <a:spcPct val="100000"/>
              </a:lnSpc>
              <a:spcBef>
                <a:spcPts val="1000"/>
              </a:spcBef>
              <a:spcAft>
                <a:spcPts val="0"/>
              </a:spcAft>
              <a:buSzPts val="1500"/>
              <a:buChar char="○"/>
            </a:pPr>
            <a:r>
              <a:rPr lang="iw-IL" sz="1400">
                <a:latin typeface="Arimo"/>
                <a:ea typeface="Arimo"/>
                <a:cs typeface="Arimo"/>
                <a:sym typeface="Arimo"/>
              </a:rPr>
              <a:t>הסר את האיבר האחרון</a:t>
            </a:r>
            <a:br>
              <a:rPr lang="iw-IL" sz="1600">
                <a:latin typeface="Arimo"/>
                <a:ea typeface="Arimo"/>
                <a:cs typeface="Arimo"/>
                <a:sym typeface="Arimo"/>
              </a:rPr>
            </a:br>
            <a:endParaRPr sz="1600">
              <a:latin typeface="Arimo"/>
              <a:ea typeface="Arimo"/>
              <a:cs typeface="Arimo"/>
              <a:sym typeface="Arimo"/>
            </a:endParaRPr>
          </a:p>
          <a:p>
            <a:pPr indent="-285750" lvl="0" marL="285750" rtl="1" algn="r">
              <a:lnSpc>
                <a:spcPct val="100000"/>
              </a:lnSpc>
              <a:spcBef>
                <a:spcPts val="0"/>
              </a:spcBef>
              <a:spcAft>
                <a:spcPts val="0"/>
              </a:spcAft>
              <a:buSzPts val="1500"/>
              <a:buChar char="•"/>
            </a:pPr>
            <a:r>
              <a:rPr lang="iw-IL" sz="1600">
                <a:latin typeface="Arimo"/>
                <a:ea typeface="Arimo"/>
                <a:cs typeface="Arimo"/>
                <a:sym typeface="Arimo"/>
              </a:rPr>
              <a:t>נניח ואת הפונקציה שמסירה איבר יריצו </a:t>
            </a:r>
            <a:r>
              <a:rPr b="1" lang="iw-IL" sz="1600">
                <a:latin typeface="Arimo"/>
                <a:ea typeface="Arimo"/>
                <a:cs typeface="Arimo"/>
                <a:sym typeface="Arimo"/>
              </a:rPr>
              <a:t>כמה thread-ים</a:t>
            </a:r>
            <a:r>
              <a:rPr lang="iw-IL" sz="1600">
                <a:latin typeface="Arimo"/>
                <a:ea typeface="Arimo"/>
                <a:cs typeface="Arimo"/>
                <a:sym typeface="Arimo"/>
              </a:rPr>
              <a:t>, איזה בעיה עשויה לקרות?</a:t>
            </a:r>
            <a:endParaRPr/>
          </a:p>
        </p:txBody>
      </p:sp>
      <p:sp>
        <p:nvSpPr>
          <p:cNvPr id="538" name="Google Shape;538;p10"/>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sp>
        <p:nvSpPr>
          <p:cNvPr id="539" name="Google Shape;539;p10"/>
          <p:cNvSpPr txBox="1"/>
          <p:nvPr/>
        </p:nvSpPr>
        <p:spPr>
          <a:xfrm>
            <a:off x="8411934" y="66884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דוגמה</a:t>
            </a:r>
            <a:endParaRPr b="1" i="0" sz="1200" u="none" cap="none" strike="noStrike">
              <a:solidFill>
                <a:schemeClr val="accent1"/>
              </a:solidFill>
              <a:latin typeface="Arimo"/>
              <a:ea typeface="Arimo"/>
              <a:cs typeface="Arimo"/>
              <a:sym typeface="Arimo"/>
            </a:endParaRPr>
          </a:p>
        </p:txBody>
      </p:sp>
      <p:grpSp>
        <p:nvGrpSpPr>
          <p:cNvPr id="540" name="Google Shape;540;p10"/>
          <p:cNvGrpSpPr/>
          <p:nvPr/>
        </p:nvGrpSpPr>
        <p:grpSpPr>
          <a:xfrm>
            <a:off x="8358560" y="99769"/>
            <a:ext cx="609420" cy="608962"/>
            <a:chOff x="7651226" y="1100170"/>
            <a:chExt cx="609420" cy="608962"/>
          </a:xfrm>
        </p:grpSpPr>
        <p:sp>
          <p:nvSpPr>
            <p:cNvPr id="541" name="Google Shape;541;p10"/>
            <p:cNvSpPr/>
            <p:nvPr/>
          </p:nvSpPr>
          <p:spPr>
            <a:xfrm>
              <a:off x="7651455" y="1100170"/>
              <a:ext cx="563194" cy="561131"/>
            </a:xfrm>
            <a:custGeom>
              <a:rect b="b" l="l" r="r" t="t"/>
              <a:pathLst>
                <a:path extrusionOk="0" h="561131" w="563194">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cap="flat" cmpd="sng" w="24325">
              <a:solidFill>
                <a:srgbClr val="91B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a:off x="8093108" y="1543426"/>
              <a:ext cx="167440" cy="165607"/>
            </a:xfrm>
            <a:custGeom>
              <a:rect b="b" l="l" r="r" t="t"/>
              <a:pathLst>
                <a:path extrusionOk="0" h="165607" w="167440">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a:off x="8185943" y="1633818"/>
              <a:ext cx="73932" cy="74541"/>
            </a:xfrm>
            <a:custGeom>
              <a:rect b="b" l="l" r="r" t="t"/>
              <a:pathLst>
                <a:path extrusionOk="0" h="74541" w="73932">
                  <a:moveTo>
                    <a:pt x="73901" y="54968"/>
                  </a:moveTo>
                  <a:lnTo>
                    <a:pt x="72069" y="0"/>
                  </a:lnTo>
                  <a:lnTo>
                    <a:pt x="0" y="72680"/>
                  </a:lnTo>
                  <a:lnTo>
                    <a:pt x="54357" y="74512"/>
                  </a:lnTo>
                  <a:cubicBezTo>
                    <a:pt x="65962" y="75123"/>
                    <a:pt x="74512" y="65962"/>
                    <a:pt x="73901" y="549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4" name="Google Shape;544;p10"/>
            <p:cNvSpPr/>
            <p:nvPr/>
          </p:nvSpPr>
          <p:spPr>
            <a:xfrm>
              <a:off x="7654280" y="1100170"/>
              <a:ext cx="173760" cy="173301"/>
            </a:xfrm>
            <a:custGeom>
              <a:rect b="b" l="l" r="r" t="t"/>
              <a:pathLst>
                <a:path extrusionOk="0" h="173301" w="173760">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5" name="Google Shape;545;p10"/>
            <p:cNvSpPr/>
            <p:nvPr/>
          </p:nvSpPr>
          <p:spPr>
            <a:xfrm>
              <a:off x="7651226" y="1100170"/>
              <a:ext cx="609420" cy="608962"/>
            </a:xfrm>
            <a:custGeom>
              <a:rect b="b" l="l" r="r" t="t"/>
              <a:pathLst>
                <a:path extrusionOk="0" h="608962" w="609420">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a:off x="7707721" y="1153764"/>
              <a:ext cx="119708" cy="119708"/>
            </a:xfrm>
            <a:custGeom>
              <a:rect b="b" l="l" r="r" t="t"/>
              <a:pathLst>
                <a:path extrusionOk="0" h="119708" w="119708">
                  <a:moveTo>
                    <a:pt x="0" y="119708"/>
                  </a:moveTo>
                  <a:lnTo>
                    <a:pt x="11970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a:off x="7766354" y="1263700"/>
              <a:ext cx="231476" cy="231476"/>
            </a:xfrm>
            <a:custGeom>
              <a:rect b="b" l="l" r="r" t="t"/>
              <a:pathLst>
                <a:path extrusionOk="0" h="231476" w="231476">
                  <a:moveTo>
                    <a:pt x="0" y="0"/>
                  </a:moveTo>
                  <a:lnTo>
                    <a:pt x="231477" y="231476"/>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a:off x="7898888" y="1291184"/>
              <a:ext cx="261403" cy="262014"/>
            </a:xfrm>
            <a:custGeom>
              <a:rect b="b" l="l" r="r" t="t"/>
              <a:pathLst>
                <a:path extrusionOk="0" h="262014" w="261403">
                  <a:moveTo>
                    <a:pt x="0" y="0"/>
                  </a:moveTo>
                  <a:lnTo>
                    <a:pt x="261404" y="262014"/>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9" name="Google Shape;549;p10"/>
            <p:cNvSpPr/>
            <p:nvPr/>
          </p:nvSpPr>
          <p:spPr>
            <a:xfrm>
              <a:off x="8182279" y="1632597"/>
              <a:ext cx="71458" cy="72069"/>
            </a:xfrm>
            <a:custGeom>
              <a:rect b="b" l="l" r="r" t="t"/>
              <a:pathLst>
                <a:path extrusionOk="0" h="72069" w="71458">
                  <a:moveTo>
                    <a:pt x="0" y="72069"/>
                  </a:moveTo>
                  <a:lnTo>
                    <a:pt x="7145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Effect filter="fade" transition="in">
                                      <p:cBhvr>
                                        <p:cTn dur="500"/>
                                        <p:tgtEl>
                                          <p:spTgt spid="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Effect filter="fade" transition="in">
                                      <p:cBhvr>
                                        <p:cTn dur="500"/>
                                        <p:tgtEl>
                                          <p:spTgt spid="5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Effect filter="fade" transition="in">
                                      <p:cBhvr>
                                        <p:cTn dur="500"/>
                                        <p:tgtEl>
                                          <p:spTgt spid="5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Effect filter="fade" transition="in">
                                      <p:cBhvr>
                                        <p:cTn dur="500"/>
                                        <p:tgtEl>
                                          <p:spTgt spid="5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Effect filter="fade" transition="in">
                                      <p:cBhvr>
                                        <p:cTn dur="500"/>
                                        <p:tgtEl>
                                          <p:spTgt spid="5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animEffect filter="fade" transition="in">
                                      <p:cBhvr>
                                        <p:cTn dur="500"/>
                                        <p:tgtEl>
                                          <p:spTgt spid="5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animEffect filter="fade" transition="in">
                                      <p:cBhvr>
                                        <p:cTn dur="500"/>
                                        <p:tgtEl>
                                          <p:spTgt spid="5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xEl>
                                              <p:pRg end="7" st="7"/>
                                            </p:txEl>
                                          </p:spTgt>
                                        </p:tgtEl>
                                        <p:attrNameLst>
                                          <p:attrName>style.visibility</p:attrName>
                                        </p:attrNameLst>
                                      </p:cBhvr>
                                      <p:to>
                                        <p:strVal val="visible"/>
                                      </p:to>
                                    </p:set>
                                    <p:animEffect filter="fade" transition="in">
                                      <p:cBhvr>
                                        <p:cTn dur="500"/>
                                        <p:tgtEl>
                                          <p:spTgt spid="53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1"/>
          <p:cNvSpPr txBox="1"/>
          <p:nvPr>
            <p:ph idx="1" type="body"/>
          </p:nvPr>
        </p:nvSpPr>
        <p:spPr>
          <a:xfrm>
            <a:off x="861060" y="1377880"/>
            <a:ext cx="7497500" cy="3247459"/>
          </a:xfrm>
          <a:prstGeom prst="rect">
            <a:avLst/>
          </a:prstGeom>
          <a:noFill/>
          <a:ln>
            <a:noFill/>
          </a:ln>
        </p:spPr>
        <p:txBody>
          <a:bodyPr anchorCtr="0" anchor="t" bIns="0" lIns="0" spcFirstLastPara="1" rIns="0" wrap="square" tIns="0">
            <a:noAutofit/>
          </a:bodyPr>
          <a:lstStyle/>
          <a:p>
            <a:pPr indent="-285750" lvl="0" marL="285750" rtl="1" algn="r">
              <a:lnSpc>
                <a:spcPct val="100000"/>
              </a:lnSpc>
              <a:spcBef>
                <a:spcPts val="0"/>
              </a:spcBef>
              <a:spcAft>
                <a:spcPts val="0"/>
              </a:spcAft>
              <a:buSzPts val="1500"/>
              <a:buChar char="•"/>
            </a:pPr>
            <a:r>
              <a:rPr lang="iw-IL" sz="1600">
                <a:solidFill>
                  <a:schemeClr val="dk1"/>
                </a:solidFill>
                <a:latin typeface="Arimo"/>
                <a:ea typeface="Arimo"/>
                <a:cs typeface="Arimo"/>
                <a:sym typeface="Arimo"/>
              </a:rPr>
              <a:t>עלולה להיגרם התנגשות כאשר נבצע </a:t>
            </a:r>
            <a:r>
              <a:rPr b="1" lang="iw-IL" sz="1600">
                <a:solidFill>
                  <a:schemeClr val="dk2"/>
                </a:solidFill>
                <a:latin typeface="Arimo"/>
                <a:ea typeface="Arimo"/>
                <a:cs typeface="Arimo"/>
                <a:sym typeface="Arimo"/>
              </a:rPr>
              <a:t>שתי הסרות עוקבות</a:t>
            </a:r>
            <a:br>
              <a:rPr b="1" lang="iw-IL" sz="1600">
                <a:solidFill>
                  <a:schemeClr val="dk2"/>
                </a:solidFill>
                <a:latin typeface="Arimo"/>
                <a:ea typeface="Arimo"/>
                <a:cs typeface="Arimo"/>
                <a:sym typeface="Arimo"/>
              </a:rPr>
            </a:br>
            <a:r>
              <a:rPr b="1" lang="iw-IL" sz="1600">
                <a:solidFill>
                  <a:schemeClr val="accent3"/>
                </a:solidFill>
                <a:latin typeface="Arimo"/>
                <a:ea typeface="Arimo"/>
                <a:cs typeface="Arimo"/>
                <a:sym typeface="Arimo"/>
              </a:rPr>
              <a:t>דוגמא</a:t>
            </a:r>
            <a:r>
              <a:rPr lang="iw-IL" sz="1600">
                <a:solidFill>
                  <a:schemeClr val="dk1"/>
                </a:solidFill>
                <a:latin typeface="Arimo"/>
                <a:ea typeface="Arimo"/>
                <a:cs typeface="Arimo"/>
                <a:sym typeface="Arimo"/>
              </a:rPr>
              <a:t>:</a:t>
            </a:r>
            <a:endParaRPr/>
          </a:p>
          <a:p>
            <a:pPr indent="-323850" lvl="1" marL="781050" rtl="1" algn="r">
              <a:lnSpc>
                <a:spcPct val="100000"/>
              </a:lnSpc>
              <a:spcBef>
                <a:spcPts val="1000"/>
              </a:spcBef>
              <a:spcAft>
                <a:spcPts val="0"/>
              </a:spcAft>
              <a:buSzPts val="1500"/>
              <a:buChar char="○"/>
            </a:pPr>
            <a:r>
              <a:rPr lang="iw-IL" sz="1400">
                <a:solidFill>
                  <a:schemeClr val="dk1"/>
                </a:solidFill>
                <a:latin typeface="Arimo"/>
                <a:ea typeface="Arimo"/>
                <a:cs typeface="Arimo"/>
                <a:sym typeface="Arimo"/>
              </a:rPr>
              <a:t>אנו סורקים ומוצאים ש- 8 הוא האיבר האחרון</a:t>
            </a:r>
            <a:endParaRPr/>
          </a:p>
          <a:p>
            <a:pPr indent="-323850" lvl="1" marL="781050" rtl="1" algn="r">
              <a:lnSpc>
                <a:spcPct val="100000"/>
              </a:lnSpc>
              <a:spcBef>
                <a:spcPts val="1000"/>
              </a:spcBef>
              <a:spcAft>
                <a:spcPts val="0"/>
              </a:spcAft>
              <a:buSzPts val="1500"/>
              <a:buChar char="○"/>
            </a:pPr>
            <a:r>
              <a:rPr lang="iw-IL" sz="1400">
                <a:solidFill>
                  <a:schemeClr val="dk1"/>
                </a:solidFill>
                <a:latin typeface="Arimo"/>
                <a:ea typeface="Arimo"/>
                <a:cs typeface="Arimo"/>
                <a:sym typeface="Arimo"/>
              </a:rPr>
              <a:t>כעת מחליפים thread, הוא בתורו סורק ומוצא ש-8 הוא האיבר האחרון.</a:t>
            </a:r>
            <a:endParaRPr/>
          </a:p>
          <a:p>
            <a:pPr indent="-323850" lvl="1" marL="781050" rtl="1" algn="r">
              <a:lnSpc>
                <a:spcPct val="100000"/>
              </a:lnSpc>
              <a:spcBef>
                <a:spcPts val="1000"/>
              </a:spcBef>
              <a:spcAft>
                <a:spcPts val="0"/>
              </a:spcAft>
              <a:buSzPts val="1500"/>
              <a:buChar char="○"/>
            </a:pPr>
            <a:r>
              <a:rPr lang="iw-IL" sz="1400">
                <a:solidFill>
                  <a:schemeClr val="dk1"/>
                </a:solidFill>
                <a:latin typeface="Arimo"/>
                <a:ea typeface="Arimo"/>
                <a:cs typeface="Arimo"/>
                <a:sym typeface="Arimo"/>
              </a:rPr>
              <a:t>חוזרים ל-thread הראשון, הוא מסיר את 8</a:t>
            </a:r>
            <a:endParaRPr/>
          </a:p>
          <a:p>
            <a:pPr indent="-323850" lvl="1" marL="781050" rtl="1" algn="r">
              <a:lnSpc>
                <a:spcPct val="100000"/>
              </a:lnSpc>
              <a:spcBef>
                <a:spcPts val="1000"/>
              </a:spcBef>
              <a:spcAft>
                <a:spcPts val="0"/>
              </a:spcAft>
              <a:buSzPts val="1500"/>
              <a:buChar char="○"/>
            </a:pPr>
            <a:r>
              <a:rPr lang="iw-IL" sz="1400">
                <a:solidFill>
                  <a:schemeClr val="dk1"/>
                </a:solidFill>
                <a:latin typeface="Arimo"/>
                <a:ea typeface="Arimo"/>
                <a:cs typeface="Arimo"/>
                <a:sym typeface="Arimo"/>
              </a:rPr>
              <a:t>חוזרים ל-thread השני, הוא מסיר את 8. כלומר, מסיר איבר שכבר לא קיים</a:t>
            </a:r>
            <a:endParaRPr/>
          </a:p>
          <a:p>
            <a:pPr indent="0" lvl="0" marL="0" rtl="1" algn="r">
              <a:lnSpc>
                <a:spcPct val="100000"/>
              </a:lnSpc>
              <a:spcBef>
                <a:spcPts val="0"/>
              </a:spcBef>
              <a:spcAft>
                <a:spcPts val="0"/>
              </a:spcAft>
              <a:buSzPts val="1500"/>
              <a:buNone/>
            </a:pPr>
            <a:r>
              <a:t/>
            </a:r>
            <a:endParaRPr sz="1600">
              <a:solidFill>
                <a:schemeClr val="dk1"/>
              </a:solidFill>
              <a:latin typeface="Arimo"/>
              <a:ea typeface="Arimo"/>
              <a:cs typeface="Arimo"/>
              <a:sym typeface="Arimo"/>
            </a:endParaRPr>
          </a:p>
          <a:p>
            <a:pPr indent="0" lvl="0" marL="0" rtl="1" algn="r">
              <a:lnSpc>
                <a:spcPct val="100000"/>
              </a:lnSpc>
              <a:spcBef>
                <a:spcPts val="0"/>
              </a:spcBef>
              <a:spcAft>
                <a:spcPts val="0"/>
              </a:spcAft>
              <a:buSzPts val="1500"/>
              <a:buNone/>
            </a:pPr>
            <a:r>
              <a:t/>
            </a:r>
            <a:endParaRPr sz="1600">
              <a:solidFill>
                <a:schemeClr val="dk1"/>
              </a:solidFill>
              <a:latin typeface="Arimo"/>
              <a:ea typeface="Arimo"/>
              <a:cs typeface="Arimo"/>
              <a:sym typeface="Arimo"/>
            </a:endParaRPr>
          </a:p>
          <a:p>
            <a:pPr indent="0" lvl="0" marL="0" rtl="1" algn="r">
              <a:lnSpc>
                <a:spcPct val="100000"/>
              </a:lnSpc>
              <a:spcBef>
                <a:spcPts val="0"/>
              </a:spcBef>
              <a:spcAft>
                <a:spcPts val="0"/>
              </a:spcAft>
              <a:buSzPts val="1500"/>
              <a:buNone/>
            </a:pPr>
            <a:r>
              <a:t/>
            </a:r>
            <a:endParaRPr sz="1600">
              <a:solidFill>
                <a:schemeClr val="dk1"/>
              </a:solidFill>
              <a:latin typeface="Arimo"/>
              <a:ea typeface="Arimo"/>
              <a:cs typeface="Arimo"/>
              <a:sym typeface="Arimo"/>
            </a:endParaRPr>
          </a:p>
        </p:txBody>
      </p:sp>
      <p:sp>
        <p:nvSpPr>
          <p:cNvPr id="555" name="Google Shape;555;p11"/>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sp>
        <p:nvSpPr>
          <p:cNvPr id="556" name="Google Shape;556;p11"/>
          <p:cNvSpPr txBox="1"/>
          <p:nvPr/>
        </p:nvSpPr>
        <p:spPr>
          <a:xfrm>
            <a:off x="8411934" y="66884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דוגמה</a:t>
            </a:r>
            <a:endParaRPr b="1" i="0" sz="1200" u="none" cap="none" strike="noStrike">
              <a:solidFill>
                <a:schemeClr val="accent1"/>
              </a:solidFill>
              <a:latin typeface="Arimo"/>
              <a:ea typeface="Arimo"/>
              <a:cs typeface="Arimo"/>
              <a:sym typeface="Arimo"/>
            </a:endParaRPr>
          </a:p>
        </p:txBody>
      </p:sp>
      <p:grpSp>
        <p:nvGrpSpPr>
          <p:cNvPr id="557" name="Google Shape;557;p11"/>
          <p:cNvGrpSpPr/>
          <p:nvPr/>
        </p:nvGrpSpPr>
        <p:grpSpPr>
          <a:xfrm>
            <a:off x="8358560" y="99769"/>
            <a:ext cx="609420" cy="608962"/>
            <a:chOff x="7651226" y="1100170"/>
            <a:chExt cx="609420" cy="608962"/>
          </a:xfrm>
        </p:grpSpPr>
        <p:sp>
          <p:nvSpPr>
            <p:cNvPr id="558" name="Google Shape;558;p11"/>
            <p:cNvSpPr/>
            <p:nvPr/>
          </p:nvSpPr>
          <p:spPr>
            <a:xfrm>
              <a:off x="7651455" y="1100170"/>
              <a:ext cx="563194" cy="561131"/>
            </a:xfrm>
            <a:custGeom>
              <a:rect b="b" l="l" r="r" t="t"/>
              <a:pathLst>
                <a:path extrusionOk="0" h="561131" w="563194">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cap="flat" cmpd="sng" w="24325">
              <a:solidFill>
                <a:srgbClr val="91B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9" name="Google Shape;559;p11"/>
            <p:cNvSpPr/>
            <p:nvPr/>
          </p:nvSpPr>
          <p:spPr>
            <a:xfrm>
              <a:off x="8093108" y="1543426"/>
              <a:ext cx="167440" cy="165607"/>
            </a:xfrm>
            <a:custGeom>
              <a:rect b="b" l="l" r="r" t="t"/>
              <a:pathLst>
                <a:path extrusionOk="0" h="165607" w="167440">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0" name="Google Shape;560;p11"/>
            <p:cNvSpPr/>
            <p:nvPr/>
          </p:nvSpPr>
          <p:spPr>
            <a:xfrm>
              <a:off x="8185943" y="1633818"/>
              <a:ext cx="73932" cy="74541"/>
            </a:xfrm>
            <a:custGeom>
              <a:rect b="b" l="l" r="r" t="t"/>
              <a:pathLst>
                <a:path extrusionOk="0" h="74541" w="73932">
                  <a:moveTo>
                    <a:pt x="73901" y="54968"/>
                  </a:moveTo>
                  <a:lnTo>
                    <a:pt x="72069" y="0"/>
                  </a:lnTo>
                  <a:lnTo>
                    <a:pt x="0" y="72680"/>
                  </a:lnTo>
                  <a:lnTo>
                    <a:pt x="54357" y="74512"/>
                  </a:lnTo>
                  <a:cubicBezTo>
                    <a:pt x="65962" y="75123"/>
                    <a:pt x="74512" y="65962"/>
                    <a:pt x="73901" y="549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1" name="Google Shape;561;p11"/>
            <p:cNvSpPr/>
            <p:nvPr/>
          </p:nvSpPr>
          <p:spPr>
            <a:xfrm>
              <a:off x="7654280" y="1100170"/>
              <a:ext cx="173760" cy="173301"/>
            </a:xfrm>
            <a:custGeom>
              <a:rect b="b" l="l" r="r" t="t"/>
              <a:pathLst>
                <a:path extrusionOk="0" h="173301" w="173760">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2" name="Google Shape;562;p11"/>
            <p:cNvSpPr/>
            <p:nvPr/>
          </p:nvSpPr>
          <p:spPr>
            <a:xfrm>
              <a:off x="7651226" y="1100170"/>
              <a:ext cx="609420" cy="608962"/>
            </a:xfrm>
            <a:custGeom>
              <a:rect b="b" l="l" r="r" t="t"/>
              <a:pathLst>
                <a:path extrusionOk="0" h="608962" w="609420">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 name="Google Shape;563;p11"/>
            <p:cNvSpPr/>
            <p:nvPr/>
          </p:nvSpPr>
          <p:spPr>
            <a:xfrm>
              <a:off x="7707721" y="1153764"/>
              <a:ext cx="119708" cy="119708"/>
            </a:xfrm>
            <a:custGeom>
              <a:rect b="b" l="l" r="r" t="t"/>
              <a:pathLst>
                <a:path extrusionOk="0" h="119708" w="119708">
                  <a:moveTo>
                    <a:pt x="0" y="119708"/>
                  </a:moveTo>
                  <a:lnTo>
                    <a:pt x="11970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4" name="Google Shape;564;p11"/>
            <p:cNvSpPr/>
            <p:nvPr/>
          </p:nvSpPr>
          <p:spPr>
            <a:xfrm>
              <a:off x="7766354" y="1263700"/>
              <a:ext cx="231476" cy="231476"/>
            </a:xfrm>
            <a:custGeom>
              <a:rect b="b" l="l" r="r" t="t"/>
              <a:pathLst>
                <a:path extrusionOk="0" h="231476" w="231476">
                  <a:moveTo>
                    <a:pt x="0" y="0"/>
                  </a:moveTo>
                  <a:lnTo>
                    <a:pt x="231477" y="231476"/>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5" name="Google Shape;565;p11"/>
            <p:cNvSpPr/>
            <p:nvPr/>
          </p:nvSpPr>
          <p:spPr>
            <a:xfrm>
              <a:off x="7898888" y="1291184"/>
              <a:ext cx="261403" cy="262014"/>
            </a:xfrm>
            <a:custGeom>
              <a:rect b="b" l="l" r="r" t="t"/>
              <a:pathLst>
                <a:path extrusionOk="0" h="262014" w="261403">
                  <a:moveTo>
                    <a:pt x="0" y="0"/>
                  </a:moveTo>
                  <a:lnTo>
                    <a:pt x="261404" y="262014"/>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6" name="Google Shape;566;p11"/>
            <p:cNvSpPr/>
            <p:nvPr/>
          </p:nvSpPr>
          <p:spPr>
            <a:xfrm>
              <a:off x="8182279" y="1632597"/>
              <a:ext cx="71458" cy="72069"/>
            </a:xfrm>
            <a:custGeom>
              <a:rect b="b" l="l" r="r" t="t"/>
              <a:pathLst>
                <a:path extrusionOk="0" h="72069" w="71458">
                  <a:moveTo>
                    <a:pt x="0" y="72069"/>
                  </a:moveTo>
                  <a:lnTo>
                    <a:pt x="7145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67" name="Google Shape;567;p11"/>
          <p:cNvSpPr/>
          <p:nvPr/>
        </p:nvSpPr>
        <p:spPr>
          <a:xfrm>
            <a:off x="1141308" y="4001095"/>
            <a:ext cx="685800" cy="685800"/>
          </a:xfrm>
          <a:prstGeom prst="ellipse">
            <a:avLst/>
          </a:prstGeom>
          <a:noFill/>
          <a:ln cap="flat" cmpd="sng" w="25400">
            <a:solidFill>
              <a:srgbClr val="6982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iw-IL" sz="3200" u="none" cap="none" strike="noStrike">
                <a:solidFill>
                  <a:schemeClr val="dk2"/>
                </a:solidFill>
                <a:latin typeface="Arial"/>
                <a:ea typeface="Arial"/>
                <a:cs typeface="Arial"/>
                <a:sym typeface="Arial"/>
              </a:rPr>
              <a:t>1</a:t>
            </a:r>
            <a:endParaRPr/>
          </a:p>
        </p:txBody>
      </p:sp>
      <p:cxnSp>
        <p:nvCxnSpPr>
          <p:cNvPr id="568" name="Google Shape;568;p11"/>
          <p:cNvCxnSpPr>
            <a:stCxn id="567" idx="6"/>
          </p:cNvCxnSpPr>
          <p:nvPr/>
        </p:nvCxnSpPr>
        <p:spPr>
          <a:xfrm>
            <a:off x="1827108" y="4343995"/>
            <a:ext cx="314100" cy="0"/>
          </a:xfrm>
          <a:prstGeom prst="straightConnector1">
            <a:avLst/>
          </a:prstGeom>
          <a:noFill/>
          <a:ln cap="flat" cmpd="sng" w="9525">
            <a:solidFill>
              <a:srgbClr val="8AACFB"/>
            </a:solidFill>
            <a:prstDash val="solid"/>
            <a:round/>
            <a:headEnd len="sm" w="sm" type="none"/>
            <a:tailEnd len="med" w="med" type="stealth"/>
          </a:ln>
        </p:spPr>
      </p:cxnSp>
      <p:sp>
        <p:nvSpPr>
          <p:cNvPr id="569" name="Google Shape;569;p11"/>
          <p:cNvSpPr/>
          <p:nvPr/>
        </p:nvSpPr>
        <p:spPr>
          <a:xfrm>
            <a:off x="2224437" y="4001095"/>
            <a:ext cx="685800" cy="685800"/>
          </a:xfrm>
          <a:prstGeom prst="ellipse">
            <a:avLst/>
          </a:prstGeom>
          <a:noFill/>
          <a:ln cap="flat" cmpd="sng" w="25400">
            <a:solidFill>
              <a:srgbClr val="6982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iw-IL" sz="3200" u="none" cap="none" strike="noStrike">
                <a:solidFill>
                  <a:schemeClr val="dk2"/>
                </a:solidFill>
                <a:latin typeface="Arial"/>
                <a:ea typeface="Arial"/>
                <a:cs typeface="Arial"/>
                <a:sym typeface="Arial"/>
              </a:rPr>
              <a:t>9</a:t>
            </a:r>
            <a:endParaRPr b="1" i="0" sz="2800" u="none" cap="none" strike="noStrike">
              <a:solidFill>
                <a:schemeClr val="dk2"/>
              </a:solidFill>
              <a:latin typeface="Arial"/>
              <a:ea typeface="Arial"/>
              <a:cs typeface="Arial"/>
              <a:sym typeface="Arial"/>
            </a:endParaRPr>
          </a:p>
        </p:txBody>
      </p:sp>
      <p:cxnSp>
        <p:nvCxnSpPr>
          <p:cNvPr id="570" name="Google Shape;570;p11"/>
          <p:cNvCxnSpPr>
            <a:stCxn id="569" idx="6"/>
          </p:cNvCxnSpPr>
          <p:nvPr/>
        </p:nvCxnSpPr>
        <p:spPr>
          <a:xfrm>
            <a:off x="2910237" y="4343995"/>
            <a:ext cx="381000" cy="0"/>
          </a:xfrm>
          <a:prstGeom prst="straightConnector1">
            <a:avLst/>
          </a:prstGeom>
          <a:noFill/>
          <a:ln cap="flat" cmpd="sng" w="9525">
            <a:solidFill>
              <a:srgbClr val="8AACFB"/>
            </a:solidFill>
            <a:prstDash val="solid"/>
            <a:round/>
            <a:headEnd len="sm" w="sm" type="none"/>
            <a:tailEnd len="med" w="med" type="stealth"/>
          </a:ln>
        </p:spPr>
      </p:cxnSp>
      <p:cxnSp>
        <p:nvCxnSpPr>
          <p:cNvPr id="571" name="Google Shape;571;p11"/>
          <p:cNvCxnSpPr/>
          <p:nvPr/>
        </p:nvCxnSpPr>
        <p:spPr>
          <a:xfrm>
            <a:off x="3450168" y="4356695"/>
            <a:ext cx="381000" cy="0"/>
          </a:xfrm>
          <a:prstGeom prst="straightConnector1">
            <a:avLst/>
          </a:prstGeom>
          <a:noFill/>
          <a:ln cap="flat" cmpd="sng" w="9525">
            <a:solidFill>
              <a:srgbClr val="8AACFB"/>
            </a:solidFill>
            <a:prstDash val="solid"/>
            <a:round/>
            <a:headEnd len="sm" w="sm" type="none"/>
            <a:tailEnd len="med" w="med" type="stealth"/>
          </a:ln>
        </p:spPr>
      </p:cxnSp>
      <p:cxnSp>
        <p:nvCxnSpPr>
          <p:cNvPr id="572" name="Google Shape;572;p11"/>
          <p:cNvCxnSpPr/>
          <p:nvPr/>
        </p:nvCxnSpPr>
        <p:spPr>
          <a:xfrm>
            <a:off x="4036908" y="4356695"/>
            <a:ext cx="381000" cy="0"/>
          </a:xfrm>
          <a:prstGeom prst="straightConnector1">
            <a:avLst/>
          </a:prstGeom>
          <a:noFill/>
          <a:ln cap="flat" cmpd="sng" w="9525">
            <a:solidFill>
              <a:srgbClr val="8AACFB"/>
            </a:solidFill>
            <a:prstDash val="solid"/>
            <a:round/>
            <a:headEnd len="sm" w="sm" type="none"/>
            <a:tailEnd len="med" w="med" type="stealth"/>
          </a:ln>
        </p:spPr>
      </p:cxnSp>
      <p:cxnSp>
        <p:nvCxnSpPr>
          <p:cNvPr id="573" name="Google Shape;573;p11"/>
          <p:cNvCxnSpPr/>
          <p:nvPr/>
        </p:nvCxnSpPr>
        <p:spPr>
          <a:xfrm>
            <a:off x="4532208" y="4356695"/>
            <a:ext cx="381000" cy="0"/>
          </a:xfrm>
          <a:prstGeom prst="straightConnector1">
            <a:avLst/>
          </a:prstGeom>
          <a:noFill/>
          <a:ln cap="flat" cmpd="sng" w="9525">
            <a:solidFill>
              <a:srgbClr val="8AACFB"/>
            </a:solidFill>
            <a:prstDash val="solid"/>
            <a:round/>
            <a:headEnd len="sm" w="sm" type="none"/>
            <a:tailEnd len="med" w="med" type="stealth"/>
          </a:ln>
        </p:spPr>
      </p:cxnSp>
      <p:sp>
        <p:nvSpPr>
          <p:cNvPr id="574" name="Google Shape;574;p11"/>
          <p:cNvSpPr/>
          <p:nvPr/>
        </p:nvSpPr>
        <p:spPr>
          <a:xfrm>
            <a:off x="4951308" y="4013795"/>
            <a:ext cx="685800" cy="685800"/>
          </a:xfrm>
          <a:prstGeom prst="ellipse">
            <a:avLst/>
          </a:prstGeom>
          <a:noFill/>
          <a:ln cap="flat" cmpd="sng" w="25400">
            <a:solidFill>
              <a:srgbClr val="6982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iw-IL" sz="3200" u="none" cap="none" strike="noStrike">
                <a:solidFill>
                  <a:schemeClr val="dk2"/>
                </a:solidFill>
                <a:latin typeface="Arial"/>
                <a:ea typeface="Arial"/>
                <a:cs typeface="Arial"/>
                <a:sym typeface="Arial"/>
              </a:rPr>
              <a:t>8</a:t>
            </a:r>
            <a:endParaRPr/>
          </a:p>
        </p:txBody>
      </p:sp>
      <p:cxnSp>
        <p:nvCxnSpPr>
          <p:cNvPr id="575" name="Google Shape;575;p11"/>
          <p:cNvCxnSpPr>
            <a:stCxn id="576" idx="2"/>
          </p:cNvCxnSpPr>
          <p:nvPr/>
        </p:nvCxnSpPr>
        <p:spPr>
          <a:xfrm>
            <a:off x="1141308" y="3192184"/>
            <a:ext cx="253200" cy="745500"/>
          </a:xfrm>
          <a:prstGeom prst="straightConnector1">
            <a:avLst/>
          </a:prstGeom>
          <a:noFill/>
          <a:ln cap="flat" cmpd="sng" w="9525">
            <a:solidFill>
              <a:srgbClr val="8AACFB"/>
            </a:solidFill>
            <a:prstDash val="solid"/>
            <a:round/>
            <a:headEnd len="sm" w="sm" type="none"/>
            <a:tailEnd len="med" w="med" type="stealth"/>
          </a:ln>
        </p:spPr>
      </p:cxnSp>
      <p:sp>
        <p:nvSpPr>
          <p:cNvPr id="576" name="Google Shape;576;p11"/>
          <p:cNvSpPr txBox="1"/>
          <p:nvPr/>
        </p:nvSpPr>
        <p:spPr>
          <a:xfrm>
            <a:off x="703158" y="2853630"/>
            <a:ext cx="8763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w-IL" sz="1600" u="none" cap="none" strike="noStrike">
                <a:solidFill>
                  <a:schemeClr val="accent1"/>
                </a:solidFill>
                <a:latin typeface="Arial"/>
                <a:ea typeface="Arial"/>
                <a:cs typeface="Arial"/>
                <a:sym typeface="Arial"/>
              </a:rPr>
              <a:t>Head</a:t>
            </a:r>
            <a:endParaRPr b="1" i="0" sz="1600" u="none" cap="none" strike="noStrike">
              <a:solidFill>
                <a:schemeClr val="accent1"/>
              </a:solidFill>
              <a:latin typeface="Arial"/>
              <a:ea typeface="Arial"/>
              <a:cs typeface="Arial"/>
              <a:sym typeface="Arial"/>
            </a:endParaRPr>
          </a:p>
        </p:txBody>
      </p:sp>
      <p:cxnSp>
        <p:nvCxnSpPr>
          <p:cNvPr id="577" name="Google Shape;577;p11"/>
          <p:cNvCxnSpPr/>
          <p:nvPr/>
        </p:nvCxnSpPr>
        <p:spPr>
          <a:xfrm flipH="1">
            <a:off x="5637108" y="3937595"/>
            <a:ext cx="914400" cy="212110"/>
          </a:xfrm>
          <a:prstGeom prst="straightConnector1">
            <a:avLst/>
          </a:prstGeom>
          <a:noFill/>
          <a:ln cap="flat" cmpd="sng" w="9525">
            <a:solidFill>
              <a:srgbClr val="8AACFB"/>
            </a:solidFill>
            <a:prstDash val="solid"/>
            <a:round/>
            <a:headEnd len="sm" w="sm" type="none"/>
            <a:tailEnd len="med" w="med" type="stealth"/>
          </a:ln>
        </p:spPr>
      </p:cxnSp>
      <p:sp>
        <p:nvSpPr>
          <p:cNvPr id="578" name="Google Shape;578;p11"/>
          <p:cNvSpPr txBox="1"/>
          <p:nvPr/>
        </p:nvSpPr>
        <p:spPr>
          <a:xfrm>
            <a:off x="6475308" y="3632795"/>
            <a:ext cx="15180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w-IL" sz="1600" u="none" cap="none" strike="noStrike">
                <a:solidFill>
                  <a:srgbClr val="C8E712"/>
                </a:solidFill>
                <a:latin typeface="Arial"/>
                <a:ea typeface="Arial"/>
                <a:cs typeface="Arial"/>
                <a:sym typeface="Arial"/>
              </a:rPr>
              <a:t>Thread 1 Last</a:t>
            </a:r>
            <a:endParaRPr b="1" i="0" sz="1600" u="none" cap="none" strike="noStrike">
              <a:solidFill>
                <a:srgbClr val="C8E712"/>
              </a:solidFill>
              <a:latin typeface="Arial"/>
              <a:ea typeface="Arial"/>
              <a:cs typeface="Arial"/>
              <a:sym typeface="Arial"/>
            </a:endParaRPr>
          </a:p>
        </p:txBody>
      </p:sp>
      <p:cxnSp>
        <p:nvCxnSpPr>
          <p:cNvPr id="579" name="Google Shape;579;p11"/>
          <p:cNvCxnSpPr/>
          <p:nvPr/>
        </p:nvCxnSpPr>
        <p:spPr>
          <a:xfrm rot="10800000">
            <a:off x="5637108" y="4548848"/>
            <a:ext cx="914400" cy="138047"/>
          </a:xfrm>
          <a:prstGeom prst="straightConnector1">
            <a:avLst/>
          </a:prstGeom>
          <a:noFill/>
          <a:ln cap="flat" cmpd="sng" w="9525">
            <a:solidFill>
              <a:srgbClr val="8AACFB"/>
            </a:solidFill>
            <a:prstDash val="solid"/>
            <a:round/>
            <a:headEnd len="sm" w="sm" type="none"/>
            <a:tailEnd len="med" w="med" type="stealth"/>
          </a:ln>
        </p:spPr>
      </p:cxnSp>
      <p:sp>
        <p:nvSpPr>
          <p:cNvPr id="580" name="Google Shape;580;p11"/>
          <p:cNvSpPr txBox="1"/>
          <p:nvPr/>
        </p:nvSpPr>
        <p:spPr>
          <a:xfrm>
            <a:off x="6551508" y="4456062"/>
            <a:ext cx="16209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w-IL" sz="1600" u="none" cap="none" strike="noStrike">
                <a:solidFill>
                  <a:srgbClr val="C8E712"/>
                </a:solidFill>
                <a:latin typeface="Arial"/>
                <a:ea typeface="Arial"/>
                <a:cs typeface="Arial"/>
                <a:sym typeface="Arial"/>
              </a:rPr>
              <a:t>Thread 2 Last</a:t>
            </a:r>
            <a:endParaRPr b="1" i="0" sz="1600" u="none" cap="none" strike="noStrike">
              <a:solidFill>
                <a:srgbClr val="C8E712"/>
              </a:solidFill>
              <a:latin typeface="Arial"/>
              <a:ea typeface="Arial"/>
              <a:cs typeface="Arial"/>
              <a:sym typeface="Arial"/>
            </a:endParaRPr>
          </a:p>
        </p:txBody>
      </p:sp>
      <p:grpSp>
        <p:nvGrpSpPr>
          <p:cNvPr id="581" name="Google Shape;581;p11"/>
          <p:cNvGrpSpPr/>
          <p:nvPr/>
        </p:nvGrpSpPr>
        <p:grpSpPr>
          <a:xfrm>
            <a:off x="4993430" y="4085873"/>
            <a:ext cx="601555" cy="601022"/>
            <a:chOff x="2710084" y="2163649"/>
            <a:chExt cx="601555" cy="601022"/>
          </a:xfrm>
        </p:grpSpPr>
        <p:sp>
          <p:nvSpPr>
            <p:cNvPr id="582" name="Google Shape;582;p11"/>
            <p:cNvSpPr/>
            <p:nvPr/>
          </p:nvSpPr>
          <p:spPr>
            <a:xfrm>
              <a:off x="2710084" y="2163649"/>
              <a:ext cx="601555" cy="601022"/>
            </a:xfrm>
            <a:custGeom>
              <a:rect b="b" l="l" r="r" t="t"/>
              <a:pathLst>
                <a:path extrusionOk="0" h="601022" w="601555">
                  <a:moveTo>
                    <a:pt x="406212" y="598156"/>
                  </a:moveTo>
                  <a:lnTo>
                    <a:pt x="60171" y="505338"/>
                  </a:lnTo>
                  <a:cubicBezTo>
                    <a:pt x="16916" y="493623"/>
                    <a:pt x="-8316" y="449467"/>
                    <a:pt x="2498" y="406212"/>
                  </a:cubicBezTo>
                  <a:lnTo>
                    <a:pt x="95316" y="60171"/>
                  </a:lnTo>
                  <a:cubicBezTo>
                    <a:pt x="107031" y="16916"/>
                    <a:pt x="151187" y="-8316"/>
                    <a:pt x="194442" y="2498"/>
                  </a:cubicBezTo>
                  <a:lnTo>
                    <a:pt x="541384" y="95316"/>
                  </a:lnTo>
                  <a:cubicBezTo>
                    <a:pt x="584639" y="107031"/>
                    <a:pt x="609871" y="151187"/>
                    <a:pt x="599057" y="194442"/>
                  </a:cubicBezTo>
                  <a:lnTo>
                    <a:pt x="505338" y="541384"/>
                  </a:lnTo>
                  <a:cubicBezTo>
                    <a:pt x="494524" y="584639"/>
                    <a:pt x="449467" y="609871"/>
                    <a:pt x="406212" y="5981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3" name="Google Shape;583;p11"/>
            <p:cNvSpPr/>
            <p:nvPr/>
          </p:nvSpPr>
          <p:spPr>
            <a:xfrm rot="-1593903">
              <a:off x="2805529" y="2441704"/>
              <a:ext cx="400998" cy="53166"/>
            </a:xfrm>
            <a:custGeom>
              <a:rect b="b" l="l" r="r" t="t"/>
              <a:pathLst>
                <a:path extrusionOk="0" h="53166" w="400998">
                  <a:moveTo>
                    <a:pt x="0" y="0"/>
                  </a:moveTo>
                  <a:lnTo>
                    <a:pt x="400999" y="0"/>
                  </a:lnTo>
                  <a:lnTo>
                    <a:pt x="400999" y="53166"/>
                  </a:lnTo>
                  <a:lnTo>
                    <a:pt x="0" y="5316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4" name="Google Shape;584;p11"/>
            <p:cNvSpPr/>
            <p:nvPr/>
          </p:nvSpPr>
          <p:spPr>
            <a:xfrm rot="-1486580">
              <a:off x="2979097" y="2284092"/>
              <a:ext cx="53170" cy="366787"/>
            </a:xfrm>
            <a:custGeom>
              <a:rect b="b" l="l" r="r" t="t"/>
              <a:pathLst>
                <a:path extrusionOk="0" h="366787" w="53170">
                  <a:moveTo>
                    <a:pt x="0" y="0"/>
                  </a:moveTo>
                  <a:lnTo>
                    <a:pt x="53171" y="0"/>
                  </a:lnTo>
                  <a:lnTo>
                    <a:pt x="53171" y="366787"/>
                  </a:lnTo>
                  <a:lnTo>
                    <a:pt x="0" y="36678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585" name="Google Shape;585;p11"/>
          <p:cNvSpPr/>
          <p:nvPr/>
        </p:nvSpPr>
        <p:spPr>
          <a:xfrm>
            <a:off x="4848032" y="3854849"/>
            <a:ext cx="877163"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w-IL" sz="1100" u="none" cap="none" strike="noStrike">
                <a:solidFill>
                  <a:schemeClr val="dk1"/>
                </a:solidFill>
                <a:latin typeface="Consolas"/>
                <a:ea typeface="Consolas"/>
                <a:cs typeface="Consolas"/>
                <a:sym typeface="Consolas"/>
              </a:rPr>
              <a:t>exception</a:t>
            </a:r>
            <a:endParaRPr b="1" i="0" sz="1100" u="none" cap="none" strike="noStrike">
              <a:solidFill>
                <a:schemeClr val="dk1"/>
              </a:solidFill>
              <a:latin typeface="Consolas"/>
              <a:ea typeface="Consolas"/>
              <a:cs typeface="Consolas"/>
              <a:sym typeface="Consolas"/>
            </a:endParaRPr>
          </a:p>
        </p:txBody>
      </p:sp>
      <p:sp>
        <p:nvSpPr>
          <p:cNvPr id="586" name="Google Shape;586;p11"/>
          <p:cNvSpPr/>
          <p:nvPr/>
        </p:nvSpPr>
        <p:spPr>
          <a:xfrm rot="-772755">
            <a:off x="5764750" y="3776990"/>
            <a:ext cx="761747"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w-IL" sz="900" u="none" cap="none" strike="noStrike">
                <a:solidFill>
                  <a:schemeClr val="dk1"/>
                </a:solidFill>
                <a:latin typeface="Consolas"/>
                <a:ea typeface="Consolas"/>
                <a:cs typeface="Consolas"/>
                <a:sym typeface="Consolas"/>
              </a:rPr>
              <a:t>Deleted 8</a:t>
            </a:r>
            <a:endParaRPr b="1" i="0" sz="900" u="none" cap="none" strike="noStrike">
              <a:solidFill>
                <a:schemeClr val="dk1"/>
              </a:solidFill>
              <a:latin typeface="Consolas"/>
              <a:ea typeface="Consolas"/>
              <a:cs typeface="Consolas"/>
              <a:sym typeface="Consolas"/>
            </a:endParaRPr>
          </a:p>
        </p:txBody>
      </p:sp>
      <p:sp>
        <p:nvSpPr>
          <p:cNvPr id="587" name="Google Shape;587;p11"/>
          <p:cNvSpPr/>
          <p:nvPr/>
        </p:nvSpPr>
        <p:spPr>
          <a:xfrm rot="458122">
            <a:off x="5805960" y="4402017"/>
            <a:ext cx="697627"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w-IL" sz="900" u="none" cap="none" strike="noStrike">
                <a:solidFill>
                  <a:schemeClr val="dk1"/>
                </a:solidFill>
                <a:latin typeface="Consolas"/>
                <a:ea typeface="Consolas"/>
                <a:cs typeface="Consolas"/>
                <a:sym typeface="Consolas"/>
              </a:rPr>
              <a:t>Delete 8</a:t>
            </a:r>
            <a:endParaRPr b="1" i="0" sz="900" u="none" cap="none" strike="noStrike">
              <a:solidFill>
                <a:schemeClr val="dk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0" st="0"/>
                                            </p:txEl>
                                          </p:spTgt>
                                        </p:tgtEl>
                                        <p:attrNameLst>
                                          <p:attrName>style.visibility</p:attrName>
                                        </p:attrNameLst>
                                      </p:cBhvr>
                                      <p:to>
                                        <p:strVal val="visible"/>
                                      </p:to>
                                    </p:set>
                                    <p:animEffect filter="fade" transition="in">
                                      <p:cBhvr>
                                        <p:cTn dur="500"/>
                                        <p:tgtEl>
                                          <p:spTgt spid="5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1" st="1"/>
                                            </p:txEl>
                                          </p:spTgt>
                                        </p:tgtEl>
                                        <p:attrNameLst>
                                          <p:attrName>style.visibility</p:attrName>
                                        </p:attrNameLst>
                                      </p:cBhvr>
                                      <p:to>
                                        <p:strVal val="visible"/>
                                      </p:to>
                                    </p:set>
                                    <p:animEffect filter="fade" transition="in">
                                      <p:cBhvr>
                                        <p:cTn dur="500"/>
                                        <p:tgtEl>
                                          <p:spTgt spid="5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2" st="2"/>
                                            </p:txEl>
                                          </p:spTgt>
                                        </p:tgtEl>
                                        <p:attrNameLst>
                                          <p:attrName>style.visibility</p:attrName>
                                        </p:attrNameLst>
                                      </p:cBhvr>
                                      <p:to>
                                        <p:strVal val="visible"/>
                                      </p:to>
                                    </p:set>
                                    <p:animEffect filter="fade" transition="in">
                                      <p:cBhvr>
                                        <p:cTn dur="500"/>
                                        <p:tgtEl>
                                          <p:spTgt spid="5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3" st="3"/>
                                            </p:txEl>
                                          </p:spTgt>
                                        </p:tgtEl>
                                        <p:attrNameLst>
                                          <p:attrName>style.visibility</p:attrName>
                                        </p:attrNameLst>
                                      </p:cBhvr>
                                      <p:to>
                                        <p:strVal val="visible"/>
                                      </p:to>
                                    </p:set>
                                    <p:animEffect filter="fade" transition="in">
                                      <p:cBhvr>
                                        <p:cTn dur="500"/>
                                        <p:tgtEl>
                                          <p:spTgt spid="5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4" st="4"/>
                                            </p:txEl>
                                          </p:spTgt>
                                        </p:tgtEl>
                                        <p:attrNameLst>
                                          <p:attrName>style.visibility</p:attrName>
                                        </p:attrNameLst>
                                      </p:cBhvr>
                                      <p:to>
                                        <p:strVal val="visible"/>
                                      </p:to>
                                    </p:set>
                                    <p:animEffect filter="fade" transition="in">
                                      <p:cBhvr>
                                        <p:cTn dur="500"/>
                                        <p:tgtEl>
                                          <p:spTgt spid="5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5" st="5"/>
                                            </p:txEl>
                                          </p:spTgt>
                                        </p:tgtEl>
                                        <p:attrNameLst>
                                          <p:attrName>style.visibility</p:attrName>
                                        </p:attrNameLst>
                                      </p:cBhvr>
                                      <p:to>
                                        <p:strVal val="visible"/>
                                      </p:to>
                                    </p:set>
                                    <p:animEffect filter="fade" transition="in">
                                      <p:cBhvr>
                                        <p:cTn dur="500"/>
                                        <p:tgtEl>
                                          <p:spTgt spid="5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6" st="6"/>
                                            </p:txEl>
                                          </p:spTgt>
                                        </p:tgtEl>
                                        <p:attrNameLst>
                                          <p:attrName>style.visibility</p:attrName>
                                        </p:attrNameLst>
                                      </p:cBhvr>
                                      <p:to>
                                        <p:strVal val="visible"/>
                                      </p:to>
                                    </p:set>
                                    <p:animEffect filter="fade" transition="in">
                                      <p:cBhvr>
                                        <p:cTn dur="500"/>
                                        <p:tgtEl>
                                          <p:spTgt spid="5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xEl>
                                              <p:pRg end="7" st="7"/>
                                            </p:txEl>
                                          </p:spTgt>
                                        </p:tgtEl>
                                        <p:attrNameLst>
                                          <p:attrName>style.visibility</p:attrName>
                                        </p:attrNameLst>
                                      </p:cBhvr>
                                      <p:to>
                                        <p:strVal val="visible"/>
                                      </p:to>
                                    </p:set>
                                    <p:animEffect filter="fade" transition="in">
                                      <p:cBhvr>
                                        <p:cTn dur="500"/>
                                        <p:tgtEl>
                                          <p:spTgt spid="5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xit" presetID="23" presetSubtype="32">
                                  <p:stCondLst>
                                    <p:cond delay="0"/>
                                  </p:stCondLst>
                                  <p:childTnLst>
                                    <p:anim calcmode="lin" valueType="num">
                                      <p:cBhvr additive="base">
                                        <p:cTn dur="500"/>
                                        <p:tgtEl>
                                          <p:spTgt spid="574"/>
                                        </p:tgtEl>
                                        <p:attrNameLst>
                                          <p:attrName>ppt_w</p:attrName>
                                        </p:attrNameLst>
                                      </p:cBhvr>
                                      <p:tavLst>
                                        <p:tav fmla="" tm="0">
                                          <p:val>
                                            <p:strVal val="#ppt_w"/>
                                          </p:val>
                                        </p:tav>
                                        <p:tav fmla="" tm="100000">
                                          <p:val>
                                            <p:strVal val="0"/>
                                          </p:val>
                                        </p:tav>
                                      </p:tavLst>
                                    </p:anim>
                                    <p:anim calcmode="lin" valueType="num">
                                      <p:cBhvr additive="base">
                                        <p:cTn dur="500"/>
                                        <p:tgtEl>
                                          <p:spTgt spid="574"/>
                                        </p:tgtEl>
                                        <p:attrNameLst>
                                          <p:attrName>ppt_h</p:attrName>
                                        </p:attrNameLst>
                                      </p:cBhvr>
                                      <p:tavLst>
                                        <p:tav fmla="" tm="0">
                                          <p:val>
                                            <p:strVal val="#ppt_h"/>
                                          </p:val>
                                        </p:tav>
                                        <p:tav fmla="" tm="100000">
                                          <p:val>
                                            <p:strVal val="0"/>
                                          </p:val>
                                        </p:tav>
                                      </p:tavLst>
                                    </p:anim>
                                    <p:set>
                                      <p:cBhvr>
                                        <p:cTn dur="1" fill="hold">
                                          <p:stCondLst>
                                            <p:cond delay="500"/>
                                          </p:stCondLst>
                                        </p:cTn>
                                        <p:tgtEl>
                                          <p:spTgt spid="5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
          <p:cNvSpPr txBox="1"/>
          <p:nvPr>
            <p:ph idx="1" type="body"/>
          </p:nvPr>
        </p:nvSpPr>
        <p:spPr>
          <a:xfrm>
            <a:off x="650277" y="1243004"/>
            <a:ext cx="7843445" cy="368300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b="1" lang="iw-IL" sz="1600">
                <a:solidFill>
                  <a:schemeClr val="dk2"/>
                </a:solidFill>
                <a:latin typeface="Arimo"/>
                <a:ea typeface="Arimo"/>
                <a:cs typeface="Arimo"/>
                <a:sym typeface="Arimo"/>
              </a:rPr>
              <a:t>הפתרון</a:t>
            </a:r>
            <a:r>
              <a:rPr lang="iw-IL" sz="1600">
                <a:latin typeface="Arimo"/>
                <a:ea typeface="Arimo"/>
                <a:cs typeface="Arimo"/>
                <a:sym typeface="Arimo"/>
              </a:rPr>
              <a:t>:  </a:t>
            </a:r>
            <a:br>
              <a:rPr lang="iw-IL" sz="1600">
                <a:latin typeface="Arimo"/>
                <a:ea typeface="Arimo"/>
                <a:cs typeface="Arimo"/>
                <a:sym typeface="Arimo"/>
              </a:rPr>
            </a:br>
            <a:endParaRPr sz="1600">
              <a:latin typeface="Arimo"/>
              <a:ea typeface="Arimo"/>
              <a:cs typeface="Arimo"/>
              <a:sym typeface="Arimo"/>
            </a:endParaRPr>
          </a:p>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נרצה שתהיה לנו יכולת לסנכרן בין threads כך שתימנע פגיעה במשאבים משותפים.</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קיימות </a:t>
            </a:r>
            <a:r>
              <a:rPr b="1" lang="iw-IL" sz="1600">
                <a:solidFill>
                  <a:srgbClr val="C8E712"/>
                </a:solidFill>
                <a:latin typeface="Arimo"/>
                <a:ea typeface="Arimo"/>
                <a:cs typeface="Arimo"/>
                <a:sym typeface="Arimo"/>
              </a:rPr>
              <a:t>מספר דרכים </a:t>
            </a:r>
            <a:r>
              <a:rPr lang="iw-IL" sz="1600">
                <a:solidFill>
                  <a:srgbClr val="575353"/>
                </a:solidFill>
                <a:latin typeface="Arimo"/>
                <a:ea typeface="Arimo"/>
                <a:cs typeface="Arimo"/>
                <a:sym typeface="Arimo"/>
              </a:rPr>
              <a:t>לסנכרן בין threads:</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457200" lvl="1" marL="914400" rtl="1" algn="r">
              <a:lnSpc>
                <a:spcPct val="100000"/>
              </a:lnSpc>
              <a:spcBef>
                <a:spcPts val="0"/>
              </a:spcBef>
              <a:spcAft>
                <a:spcPts val="0"/>
              </a:spcAft>
              <a:buClr>
                <a:schemeClr val="dk1"/>
              </a:buClr>
              <a:buSzPts val="1400"/>
              <a:buFont typeface="Arial"/>
              <a:buChar char="•"/>
            </a:pPr>
            <a:r>
              <a:rPr b="1" lang="iw-IL" sz="1400" u="sng">
                <a:solidFill>
                  <a:schemeClr val="accent1"/>
                </a:solidFill>
                <a:latin typeface="Arimo"/>
                <a:ea typeface="Arimo"/>
                <a:cs typeface="Arimo"/>
                <a:sym typeface="Arimo"/>
              </a:rPr>
              <a:t>שימוש בפקודות אטומיות</a:t>
            </a:r>
            <a:r>
              <a:rPr lang="iw-IL" sz="1400">
                <a:solidFill>
                  <a:schemeClr val="accent1"/>
                </a:solidFill>
                <a:latin typeface="Arimo"/>
                <a:ea typeface="Arimo"/>
                <a:cs typeface="Arimo"/>
                <a:sym typeface="Arimo"/>
              </a:rPr>
              <a:t> </a:t>
            </a:r>
            <a:r>
              <a:rPr lang="iw-IL" sz="1400">
                <a:solidFill>
                  <a:srgbClr val="575353"/>
                </a:solidFill>
                <a:latin typeface="Arimo"/>
                <a:ea typeface="Arimo"/>
                <a:cs typeface="Arimo"/>
                <a:sym typeface="Arimo"/>
              </a:rPr>
              <a:t>- פקודות שבאמצע הביצוע שלהן לא יכולה להיווצר הבעיה של החלפת thread עד לסיום הפקודה.</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1" marL="914400" rtl="1" algn="r">
              <a:lnSpc>
                <a:spcPct val="100000"/>
              </a:lnSpc>
              <a:spcBef>
                <a:spcPts val="0"/>
              </a:spcBef>
              <a:spcAft>
                <a:spcPts val="0"/>
              </a:spcAft>
              <a:buClr>
                <a:schemeClr val="dk1"/>
              </a:buClr>
              <a:buSzPts val="1400"/>
              <a:buFont typeface="Arial"/>
              <a:buChar char="•"/>
            </a:pPr>
            <a:r>
              <a:rPr b="1" lang="iw-IL" sz="1400" u="sng">
                <a:solidFill>
                  <a:schemeClr val="accent1"/>
                </a:solidFill>
                <a:latin typeface="Arimo"/>
                <a:ea typeface="Arimo"/>
                <a:cs typeface="Arimo"/>
                <a:sym typeface="Arimo"/>
              </a:rPr>
              <a:t>BUSY-WAIT</a:t>
            </a:r>
            <a:r>
              <a:rPr lang="iw-IL" sz="1400">
                <a:solidFill>
                  <a:srgbClr val="575353"/>
                </a:solidFill>
                <a:latin typeface="Arimo"/>
                <a:ea typeface="Arimo"/>
                <a:cs typeface="Arimo"/>
                <a:sym typeface="Arimo"/>
              </a:rPr>
              <a:t> - לולאה שכל הזמן שואלת אם המשאב התפנה ואם כן משתמשת בו. כל thread אחראי ליצור לעצמו לולאה כזו</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1" marL="914400" rtl="1" algn="r">
              <a:lnSpc>
                <a:spcPct val="100000"/>
              </a:lnSpc>
              <a:spcBef>
                <a:spcPts val="0"/>
              </a:spcBef>
              <a:spcAft>
                <a:spcPts val="0"/>
              </a:spcAft>
              <a:buClr>
                <a:schemeClr val="dk1"/>
              </a:buClr>
              <a:buSzPts val="1400"/>
              <a:buFont typeface="Arial"/>
              <a:buChar char="•"/>
            </a:pPr>
            <a:r>
              <a:rPr b="1" lang="iw-IL" sz="1400" u="sng">
                <a:solidFill>
                  <a:schemeClr val="accent1"/>
                </a:solidFill>
                <a:latin typeface="Arimo"/>
                <a:ea typeface="Arimo"/>
                <a:cs typeface="Arimo"/>
                <a:sym typeface="Arimo"/>
              </a:rPr>
              <a:t>מנעולים</a:t>
            </a:r>
            <a:r>
              <a:rPr lang="iw-IL" sz="1400">
                <a:solidFill>
                  <a:srgbClr val="575353"/>
                </a:solidFill>
                <a:latin typeface="Arimo"/>
                <a:ea typeface="Arimo"/>
                <a:cs typeface="Arimo"/>
                <a:sym typeface="Arimo"/>
              </a:rPr>
              <a:t> – קיימים מספר סוגים (mutex, semaphores, condition variables, readers-writers)</a:t>
            </a:r>
            <a:endParaRPr/>
          </a:p>
        </p:txBody>
      </p:sp>
      <p:sp>
        <p:nvSpPr>
          <p:cNvPr id="593" name="Google Shape;593;p12"/>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sp>
        <p:nvSpPr>
          <p:cNvPr id="594" name="Google Shape;594;p12"/>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2"/>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596" name="Google Shape;596;p12"/>
          <p:cNvGrpSpPr/>
          <p:nvPr/>
        </p:nvGrpSpPr>
        <p:grpSpPr>
          <a:xfrm rot="-430617">
            <a:off x="8542833" y="73739"/>
            <a:ext cx="427499" cy="645688"/>
            <a:chOff x="4852445" y="2175228"/>
            <a:chExt cx="427499" cy="645688"/>
          </a:xfrm>
        </p:grpSpPr>
        <p:sp>
          <p:nvSpPr>
            <p:cNvPr id="597" name="Google Shape;597;p12"/>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8" name="Google Shape;598;p12"/>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9" name="Google Shape;599;p12"/>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0" name="Google Shape;600;p12"/>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1" name="Google Shape;601;p12"/>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animEffect filter="fade" transition="in">
                                      <p:cBhvr>
                                        <p:cTn dur="500"/>
                                        <p:tgtEl>
                                          <p:spTgt spid="5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animEffect filter="fade" transition="in">
                                      <p:cBhvr>
                                        <p:cTn dur="500"/>
                                        <p:tgtEl>
                                          <p:spTgt spid="5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2" st="2"/>
                                            </p:txEl>
                                          </p:spTgt>
                                        </p:tgtEl>
                                        <p:attrNameLst>
                                          <p:attrName>style.visibility</p:attrName>
                                        </p:attrNameLst>
                                      </p:cBhvr>
                                      <p:to>
                                        <p:strVal val="visible"/>
                                      </p:to>
                                    </p:set>
                                    <p:animEffect filter="fade" transition="in">
                                      <p:cBhvr>
                                        <p:cTn dur="500"/>
                                        <p:tgtEl>
                                          <p:spTgt spid="5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3" st="3"/>
                                            </p:txEl>
                                          </p:spTgt>
                                        </p:tgtEl>
                                        <p:attrNameLst>
                                          <p:attrName>style.visibility</p:attrName>
                                        </p:attrNameLst>
                                      </p:cBhvr>
                                      <p:to>
                                        <p:strVal val="visible"/>
                                      </p:to>
                                    </p:set>
                                    <p:animEffect filter="fade" transition="in">
                                      <p:cBhvr>
                                        <p:cTn dur="500"/>
                                        <p:tgtEl>
                                          <p:spTgt spid="5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4" st="4"/>
                                            </p:txEl>
                                          </p:spTgt>
                                        </p:tgtEl>
                                        <p:attrNameLst>
                                          <p:attrName>style.visibility</p:attrName>
                                        </p:attrNameLst>
                                      </p:cBhvr>
                                      <p:to>
                                        <p:strVal val="visible"/>
                                      </p:to>
                                    </p:set>
                                    <p:animEffect filter="fade" transition="in">
                                      <p:cBhvr>
                                        <p:cTn dur="500"/>
                                        <p:tgtEl>
                                          <p:spTgt spid="5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xEl>
                                              <p:pRg end="5" st="5"/>
                                            </p:txEl>
                                          </p:spTgt>
                                        </p:tgtEl>
                                        <p:attrNameLst>
                                          <p:attrName>style.visibility</p:attrName>
                                        </p:attrNameLst>
                                      </p:cBhvr>
                                      <p:to>
                                        <p:strVal val="visible"/>
                                      </p:to>
                                    </p:set>
                                    <p:animEffect filter="fade" transition="in">
                                      <p:cBhvr>
                                        <p:cTn dur="500"/>
                                        <p:tgtEl>
                                          <p:spTgt spid="5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3"/>
          <p:cNvSpPr txBox="1"/>
          <p:nvPr>
            <p:ph type="ctrTitle"/>
          </p:nvPr>
        </p:nvSpPr>
        <p:spPr>
          <a:xfrm>
            <a:off x="540000" y="3601676"/>
            <a:ext cx="8064000" cy="65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5200"/>
              <a:buNone/>
            </a:pPr>
            <a:r>
              <a:rPr lang="iw-IL"/>
              <a:t>שאלות? תהיות?</a:t>
            </a:r>
            <a:endParaRPr/>
          </a:p>
        </p:txBody>
      </p:sp>
      <p:sp>
        <p:nvSpPr>
          <p:cNvPr id="607" name="Google Shape;607;p13"/>
          <p:cNvSpPr txBox="1"/>
          <p:nvPr>
            <p:ph idx="1" type="subTitle"/>
          </p:nvPr>
        </p:nvSpPr>
        <p:spPr>
          <a:xfrm>
            <a:off x="540050" y="4386225"/>
            <a:ext cx="8064000" cy="4866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1500"/>
              <a:buNone/>
            </a:pPr>
            <a:r>
              <a:rPr lang="iw-IL"/>
              <a:t>Data Race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4"/>
          <p:cNvSpPr txBox="1"/>
          <p:nvPr>
            <p:ph type="ctrTitle"/>
          </p:nvPr>
        </p:nvSpPr>
        <p:spPr>
          <a:xfrm>
            <a:off x="3598550" y="1423130"/>
            <a:ext cx="5005500" cy="1454700"/>
          </a:xfrm>
          <a:prstGeom prst="rect">
            <a:avLst/>
          </a:prstGeom>
          <a:noFill/>
          <a:ln>
            <a:noFill/>
          </a:ln>
        </p:spPr>
        <p:txBody>
          <a:bodyPr anchorCtr="0" anchor="b" bIns="0" lIns="0" spcFirstLastPara="1" rIns="0" wrap="square" tIns="0">
            <a:noAutofit/>
          </a:bodyPr>
          <a:lstStyle/>
          <a:p>
            <a:pPr indent="0" lvl="0" marL="0" rtl="0" algn="r">
              <a:lnSpc>
                <a:spcPct val="80000"/>
              </a:lnSpc>
              <a:spcBef>
                <a:spcPts val="0"/>
              </a:spcBef>
              <a:spcAft>
                <a:spcPts val="0"/>
              </a:spcAft>
              <a:buSzPts val="5200"/>
              <a:buNone/>
            </a:pPr>
            <a:r>
              <a:rPr lang="iw-IL"/>
              <a:t>סנכרון ת'רדים</a:t>
            </a:r>
            <a:endParaRPr/>
          </a:p>
        </p:txBody>
      </p:sp>
      <p:sp>
        <p:nvSpPr>
          <p:cNvPr id="613" name="Google Shape;613;p14"/>
          <p:cNvSpPr txBox="1"/>
          <p:nvPr>
            <p:ph idx="1" type="subTitle"/>
          </p:nvPr>
        </p:nvSpPr>
        <p:spPr>
          <a:xfrm>
            <a:off x="3598863" y="1020763"/>
            <a:ext cx="5005387" cy="32385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614" name="Google Shape;614;p14"/>
          <p:cNvSpPr txBox="1"/>
          <p:nvPr>
            <p:ph idx="4294967295" type="subTitle"/>
          </p:nvPr>
        </p:nvSpPr>
        <p:spPr>
          <a:xfrm>
            <a:off x="6238620"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מנעולים</a:t>
            </a:r>
            <a:endParaRPr b="1" i="0" sz="1400" u="none" cap="none" strike="noStrike">
              <a:solidFill>
                <a:schemeClr val="dk1"/>
              </a:solidFill>
              <a:latin typeface="Arimo"/>
              <a:ea typeface="Arimo"/>
              <a:cs typeface="Arimo"/>
              <a:sym typeface="Arimo"/>
            </a:endParaRPr>
          </a:p>
        </p:txBody>
      </p:sp>
      <p:cxnSp>
        <p:nvCxnSpPr>
          <p:cNvPr id="615" name="Google Shape;615;p14"/>
          <p:cNvCxnSpPr>
            <a:stCxn id="616" idx="2"/>
          </p:cNvCxnSpPr>
          <p:nvPr/>
        </p:nvCxnSpPr>
        <p:spPr>
          <a:xfrm flipH="1">
            <a:off x="6310664" y="4107553"/>
            <a:ext cx="2109000" cy="900"/>
          </a:xfrm>
          <a:prstGeom prst="straightConnector1">
            <a:avLst/>
          </a:prstGeom>
          <a:noFill/>
          <a:ln cap="flat" cmpd="sng" w="19050">
            <a:solidFill>
              <a:srgbClr val="91B3FF"/>
            </a:solidFill>
            <a:prstDash val="solid"/>
            <a:round/>
            <a:headEnd len="sm" w="sm" type="none"/>
            <a:tailEnd len="sm" w="sm" type="none"/>
          </a:ln>
        </p:spPr>
      </p:cxnSp>
      <p:sp>
        <p:nvSpPr>
          <p:cNvPr id="617" name="Google Shape;617;p14"/>
          <p:cNvSpPr/>
          <p:nvPr/>
        </p:nvSpPr>
        <p:spPr>
          <a:xfrm>
            <a:off x="4765913" y="406798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6" name="Google Shape;616;p14"/>
          <p:cNvSpPr/>
          <p:nvPr/>
        </p:nvSpPr>
        <p:spPr>
          <a:xfrm>
            <a:off x="8419664" y="407155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8" name="Google Shape;618;p14"/>
          <p:cNvSpPr txBox="1"/>
          <p:nvPr/>
        </p:nvSpPr>
        <p:spPr>
          <a:xfrm>
            <a:off x="7978049"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הקדמה</a:t>
            </a:r>
            <a:endParaRPr/>
          </a:p>
        </p:txBody>
      </p:sp>
      <p:sp>
        <p:nvSpPr>
          <p:cNvPr id="619" name="Google Shape;619;p14"/>
          <p:cNvSpPr txBox="1"/>
          <p:nvPr/>
        </p:nvSpPr>
        <p:spPr>
          <a:xfrm>
            <a:off x="4271162"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בעיות סנכרון</a:t>
            </a:r>
            <a:endParaRPr/>
          </a:p>
        </p:txBody>
      </p:sp>
      <p:sp>
        <p:nvSpPr>
          <p:cNvPr id="620" name="Google Shape;620;p14"/>
          <p:cNvSpPr txBox="1"/>
          <p:nvPr/>
        </p:nvSpPr>
        <p:spPr>
          <a:xfrm>
            <a:off x="503278"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סיכום</a:t>
            </a:r>
            <a:endParaRPr/>
          </a:p>
        </p:txBody>
      </p:sp>
      <p:sp>
        <p:nvSpPr>
          <p:cNvPr id="621" name="Google Shape;621;p14"/>
          <p:cNvSpPr/>
          <p:nvPr/>
        </p:nvSpPr>
        <p:spPr>
          <a:xfrm>
            <a:off x="959403" y="407881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2" name="Google Shape;622;p14"/>
          <p:cNvCxnSpPr/>
          <p:nvPr/>
        </p:nvCxnSpPr>
        <p:spPr>
          <a:xfrm rot="10800000">
            <a:off x="6766745" y="4106917"/>
            <a:ext cx="3853633" cy="0"/>
          </a:xfrm>
          <a:prstGeom prst="straightConnector1">
            <a:avLst/>
          </a:prstGeom>
          <a:noFill/>
          <a:ln cap="flat" cmpd="sng" w="19050">
            <a:solidFill>
              <a:srgbClr val="E94249"/>
            </a:solidFill>
            <a:prstDash val="solid"/>
            <a:round/>
            <a:headEnd len="sm" w="sm" type="none"/>
            <a:tailEnd len="sm" w="sm" type="none"/>
          </a:ln>
        </p:spPr>
      </p:cxnSp>
      <p:sp>
        <p:nvSpPr>
          <p:cNvPr id="623" name="Google Shape;623;p14"/>
          <p:cNvSpPr/>
          <p:nvPr/>
        </p:nvSpPr>
        <p:spPr>
          <a:xfrm>
            <a:off x="6694745" y="4071067"/>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24" name="Google Shape;624;p14"/>
          <p:cNvPicPr preferRelativeResize="0"/>
          <p:nvPr/>
        </p:nvPicPr>
        <p:blipFill rotWithShape="1">
          <a:blip r:embed="rId3">
            <a:alphaModFix/>
          </a:blip>
          <a:srcRect b="0" l="4132" r="4132" t="0"/>
          <a:stretch/>
        </p:blipFill>
        <p:spPr>
          <a:xfrm rot="-400473">
            <a:off x="1059382" y="766684"/>
            <a:ext cx="3412184" cy="1919353"/>
          </a:xfrm>
          <a:prstGeom prst="roundRect">
            <a:avLst>
              <a:gd fmla="val 2112" name="adj"/>
            </a:avLst>
          </a:prstGeom>
          <a:noFill/>
          <a:ln cap="flat" cmpd="sng" w="19050">
            <a:solidFill>
              <a:schemeClr val="dk2"/>
            </a:solidFill>
            <a:prstDash val="solid"/>
            <a:round/>
            <a:headEnd len="sm" w="sm" type="none"/>
            <a:tailEnd len="sm" w="sm" type="none"/>
          </a:ln>
          <a:effectLst>
            <a:outerShdw rotWithShape="0" algn="bl" dir="2580000" dist="57150">
              <a:schemeClr val="dk2"/>
            </a:outerShdw>
          </a:effectLst>
        </p:spPr>
      </p:pic>
      <p:sp>
        <p:nvSpPr>
          <p:cNvPr id="625" name="Google Shape;625;p14"/>
          <p:cNvSpPr/>
          <p:nvPr/>
        </p:nvSpPr>
        <p:spPr>
          <a:xfrm>
            <a:off x="2786258" y="406798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6" name="Google Shape;626;p14"/>
          <p:cNvSpPr txBox="1"/>
          <p:nvPr/>
        </p:nvSpPr>
        <p:spPr>
          <a:xfrm>
            <a:off x="2291507"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מנגנוני סנכרון נוספים</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5"/>
          <p:cNvSpPr txBox="1"/>
          <p:nvPr>
            <p:ph idx="1" type="body"/>
          </p:nvPr>
        </p:nvSpPr>
        <p:spPr>
          <a:xfrm>
            <a:off x="3244158" y="1233397"/>
            <a:ext cx="5482892" cy="3683000"/>
          </a:xfrm>
          <a:prstGeom prst="rect">
            <a:avLst/>
          </a:prstGeom>
          <a:noFill/>
          <a:ln>
            <a:noFill/>
          </a:ln>
        </p:spPr>
        <p:txBody>
          <a:bodyPr anchorCtr="0" anchor="ctr" bIns="0" lIns="0" spcFirstLastPara="1" rIns="0" wrap="square" tIns="0">
            <a:noAutofit/>
          </a:bodyPr>
          <a:lstStyle/>
          <a:p>
            <a:pPr indent="-342900" lvl="0" marL="3429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דוגמא מחיי היום-יום - </a:t>
            </a:r>
            <a:r>
              <a:rPr b="1" lang="iw-IL" sz="1600">
                <a:solidFill>
                  <a:srgbClr val="575353"/>
                </a:solidFill>
                <a:latin typeface="Arimo"/>
                <a:ea typeface="Arimo"/>
                <a:cs typeface="Arimo"/>
                <a:sym typeface="Arimo"/>
              </a:rPr>
              <a:t>תא הלבשה</a:t>
            </a:r>
            <a:r>
              <a:rPr lang="iw-IL" sz="1600">
                <a:solidFill>
                  <a:srgbClr val="575353"/>
                </a:solidFill>
                <a:latin typeface="Arimo"/>
                <a:ea typeface="Arimo"/>
                <a:cs typeface="Arimo"/>
                <a:sym typeface="Arimo"/>
              </a:rPr>
              <a:t>:</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לתא הלבשה יכול להיכנס אך ורק </a:t>
            </a:r>
            <a:r>
              <a:rPr b="1" lang="iw-IL" sz="1600">
                <a:solidFill>
                  <a:schemeClr val="accent1"/>
                </a:solidFill>
                <a:latin typeface="Arimo"/>
                <a:ea typeface="Arimo"/>
                <a:cs typeface="Arimo"/>
                <a:sym typeface="Arimo"/>
              </a:rPr>
              <a:t>אדם אחד ברגע נתון</a:t>
            </a:r>
            <a:br>
              <a:rPr b="1" lang="iw-IL" sz="1600">
                <a:solidFill>
                  <a:schemeClr val="accent1"/>
                </a:solidFill>
                <a:latin typeface="Arimo"/>
                <a:ea typeface="Arimo"/>
                <a:cs typeface="Arimo"/>
                <a:sym typeface="Arimo"/>
              </a:rPr>
            </a:br>
            <a:endParaRPr b="1" sz="1600">
              <a:solidFill>
                <a:schemeClr val="accent1"/>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כשהאדם נכנס לתא הוא מסיט את הוילון כך שברור שיש מישהו בפנים (כלומר התא "</a:t>
            </a:r>
            <a:r>
              <a:rPr b="1" lang="iw-IL" sz="1600">
                <a:solidFill>
                  <a:schemeClr val="dk2"/>
                </a:solidFill>
                <a:latin typeface="Arimo"/>
                <a:ea typeface="Arimo"/>
                <a:cs typeface="Arimo"/>
                <a:sym typeface="Arimo"/>
              </a:rPr>
              <a:t>נעול</a:t>
            </a:r>
            <a:r>
              <a:rPr lang="iw-IL" sz="1600">
                <a:solidFill>
                  <a:srgbClr val="575353"/>
                </a:solidFill>
                <a:latin typeface="Arimo"/>
                <a:ea typeface="Arimo"/>
                <a:cs typeface="Arimo"/>
                <a:sym typeface="Arimo"/>
              </a:rPr>
              <a:t>") </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כשהאדם יוצא מהתא הוא פותח את הוילון וניתן להשתמש בתא (כלומר התא "</a:t>
            </a:r>
            <a:r>
              <a:rPr b="1" lang="iw-IL" sz="1600">
                <a:solidFill>
                  <a:srgbClr val="C8E712"/>
                </a:solidFill>
                <a:latin typeface="Arimo"/>
                <a:ea typeface="Arimo"/>
                <a:cs typeface="Arimo"/>
                <a:sym typeface="Arimo"/>
              </a:rPr>
              <a:t>לא נעול</a:t>
            </a:r>
            <a:r>
              <a:rPr lang="iw-IL" sz="1600">
                <a:solidFill>
                  <a:srgbClr val="575353"/>
                </a:solidFill>
                <a:latin typeface="Arimo"/>
                <a:ea typeface="Arimo"/>
                <a:cs typeface="Arimo"/>
                <a:sym typeface="Arimo"/>
              </a:rPr>
              <a:t>")</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אם מישהו רוצה להיכנס לתא אבל יש בתא מישהו </a:t>
            </a:r>
            <a:br>
              <a:rPr lang="iw-IL" sz="1600">
                <a:solidFill>
                  <a:srgbClr val="575353"/>
                </a:solidFill>
                <a:latin typeface="Arimo"/>
                <a:ea typeface="Arimo"/>
                <a:cs typeface="Arimo"/>
                <a:sym typeface="Arimo"/>
              </a:rPr>
            </a:br>
            <a:r>
              <a:rPr lang="iw-IL" sz="1600">
                <a:solidFill>
                  <a:srgbClr val="575353"/>
                </a:solidFill>
                <a:latin typeface="Arimo"/>
                <a:ea typeface="Arimo"/>
                <a:cs typeface="Arimo"/>
                <a:sym typeface="Arimo"/>
              </a:rPr>
              <a:t>(התא "נעול") הוא </a:t>
            </a:r>
            <a:r>
              <a:rPr b="1" lang="iw-IL" sz="1600">
                <a:solidFill>
                  <a:schemeClr val="accent3"/>
                </a:solidFill>
                <a:latin typeface="Arimo"/>
                <a:ea typeface="Arimo"/>
                <a:cs typeface="Arimo"/>
                <a:sym typeface="Arimo"/>
              </a:rPr>
              <a:t>ממתין עד שהתא יתפנה</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0" marL="3429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בדיוק אותו רעיון בת'רדים שמשתמשים במשאב משותף</a:t>
            </a:r>
            <a:endParaRPr/>
          </a:p>
        </p:txBody>
      </p:sp>
      <p:sp>
        <p:nvSpPr>
          <p:cNvPr id="632" name="Google Shape;632;p15"/>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Mutex</a:t>
            </a:r>
            <a:endParaRPr/>
          </a:p>
        </p:txBody>
      </p:sp>
      <p:pic>
        <p:nvPicPr>
          <p:cNvPr id="633" name="Google Shape;633;p15"/>
          <p:cNvPicPr preferRelativeResize="0"/>
          <p:nvPr/>
        </p:nvPicPr>
        <p:blipFill rotWithShape="1">
          <a:blip r:embed="rId3">
            <a:alphaModFix/>
          </a:blip>
          <a:srcRect b="0" l="0" r="0" t="0"/>
          <a:stretch/>
        </p:blipFill>
        <p:spPr>
          <a:xfrm rot="-2212702">
            <a:off x="563986" y="2450988"/>
            <a:ext cx="2272809" cy="124781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34" name="Google Shape;634;p15"/>
          <p:cNvSpPr txBox="1"/>
          <p:nvPr/>
        </p:nvSpPr>
        <p:spPr>
          <a:xfrm>
            <a:off x="8411934" y="668848"/>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דוגמה</a:t>
            </a:r>
            <a:endParaRPr b="1" i="0" sz="1200" u="none" cap="none" strike="noStrike">
              <a:solidFill>
                <a:schemeClr val="accent1"/>
              </a:solidFill>
              <a:latin typeface="Arimo"/>
              <a:ea typeface="Arimo"/>
              <a:cs typeface="Arimo"/>
              <a:sym typeface="Arimo"/>
            </a:endParaRPr>
          </a:p>
        </p:txBody>
      </p:sp>
      <p:grpSp>
        <p:nvGrpSpPr>
          <p:cNvPr id="635" name="Google Shape;635;p15"/>
          <p:cNvGrpSpPr/>
          <p:nvPr/>
        </p:nvGrpSpPr>
        <p:grpSpPr>
          <a:xfrm>
            <a:off x="8358560" y="99769"/>
            <a:ext cx="609420" cy="608962"/>
            <a:chOff x="7651226" y="1100170"/>
            <a:chExt cx="609420" cy="608962"/>
          </a:xfrm>
        </p:grpSpPr>
        <p:sp>
          <p:nvSpPr>
            <p:cNvPr id="636" name="Google Shape;636;p15"/>
            <p:cNvSpPr/>
            <p:nvPr/>
          </p:nvSpPr>
          <p:spPr>
            <a:xfrm>
              <a:off x="7651455" y="1100170"/>
              <a:ext cx="563194" cy="561131"/>
            </a:xfrm>
            <a:custGeom>
              <a:rect b="b" l="l" r="r" t="t"/>
              <a:pathLst>
                <a:path extrusionOk="0" h="561131" w="563194">
                  <a:moveTo>
                    <a:pt x="144215" y="24278"/>
                  </a:moveTo>
                  <a:cubicBezTo>
                    <a:pt x="111235" y="-8093"/>
                    <a:pt x="57488" y="-8093"/>
                    <a:pt x="24507" y="24278"/>
                  </a:cubicBezTo>
                  <a:cubicBezTo>
                    <a:pt x="-8474" y="56648"/>
                    <a:pt x="-7863" y="111005"/>
                    <a:pt x="24507" y="143986"/>
                  </a:cubicBezTo>
                  <a:lnTo>
                    <a:pt x="441654" y="561132"/>
                  </a:lnTo>
                  <a:lnTo>
                    <a:pt x="563194" y="443867"/>
                  </a:lnTo>
                  <a:lnTo>
                    <a:pt x="144215" y="24278"/>
                  </a:lnTo>
                  <a:close/>
                </a:path>
              </a:pathLst>
            </a:custGeom>
            <a:solidFill>
              <a:srgbClr val="FFFFFF"/>
            </a:solidFill>
            <a:ln cap="flat" cmpd="sng" w="24325">
              <a:solidFill>
                <a:srgbClr val="91B3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7" name="Google Shape;637;p15"/>
            <p:cNvSpPr/>
            <p:nvPr/>
          </p:nvSpPr>
          <p:spPr>
            <a:xfrm>
              <a:off x="8093108" y="1543426"/>
              <a:ext cx="167440" cy="165607"/>
            </a:xfrm>
            <a:custGeom>
              <a:rect b="b" l="l" r="r" t="t"/>
              <a:pathLst>
                <a:path extrusionOk="0" h="165607" w="167440">
                  <a:moveTo>
                    <a:pt x="167347" y="142917"/>
                  </a:moveTo>
                  <a:lnTo>
                    <a:pt x="153911" y="32370"/>
                  </a:lnTo>
                  <a:lnTo>
                    <a:pt x="121540" y="0"/>
                  </a:lnTo>
                  <a:lnTo>
                    <a:pt x="0" y="117876"/>
                  </a:lnTo>
                  <a:lnTo>
                    <a:pt x="34202" y="152078"/>
                  </a:lnTo>
                  <a:lnTo>
                    <a:pt x="144749" y="165515"/>
                  </a:lnTo>
                  <a:cubicBezTo>
                    <a:pt x="157575" y="166736"/>
                    <a:pt x="168569" y="155743"/>
                    <a:pt x="167347" y="142917"/>
                  </a:cubicBezTo>
                  <a:close/>
                </a:path>
              </a:pathLst>
            </a:custGeom>
            <a:solidFill>
              <a:srgbClr val="FFFFFF"/>
            </a:solid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8" name="Google Shape;638;p15"/>
            <p:cNvSpPr/>
            <p:nvPr/>
          </p:nvSpPr>
          <p:spPr>
            <a:xfrm>
              <a:off x="8185943" y="1633818"/>
              <a:ext cx="73932" cy="74541"/>
            </a:xfrm>
            <a:custGeom>
              <a:rect b="b" l="l" r="r" t="t"/>
              <a:pathLst>
                <a:path extrusionOk="0" h="74541" w="73932">
                  <a:moveTo>
                    <a:pt x="73901" y="54968"/>
                  </a:moveTo>
                  <a:lnTo>
                    <a:pt x="72069" y="0"/>
                  </a:lnTo>
                  <a:lnTo>
                    <a:pt x="0" y="72680"/>
                  </a:lnTo>
                  <a:lnTo>
                    <a:pt x="54357" y="74512"/>
                  </a:lnTo>
                  <a:cubicBezTo>
                    <a:pt x="65962" y="75123"/>
                    <a:pt x="74512" y="65962"/>
                    <a:pt x="73901" y="5496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9" name="Google Shape;639;p15"/>
            <p:cNvSpPr/>
            <p:nvPr/>
          </p:nvSpPr>
          <p:spPr>
            <a:xfrm>
              <a:off x="7654280" y="1100170"/>
              <a:ext cx="173760" cy="173301"/>
            </a:xfrm>
            <a:custGeom>
              <a:rect b="b" l="l" r="r" t="t"/>
              <a:pathLst>
                <a:path extrusionOk="0" h="173301" w="173760">
                  <a:moveTo>
                    <a:pt x="24736" y="24278"/>
                  </a:moveTo>
                  <a:lnTo>
                    <a:pt x="24736" y="24278"/>
                  </a:lnTo>
                  <a:cubicBezTo>
                    <a:pt x="-8245" y="57258"/>
                    <a:pt x="-8245" y="111005"/>
                    <a:pt x="24736" y="143986"/>
                  </a:cubicBezTo>
                  <a:lnTo>
                    <a:pt x="54052" y="173302"/>
                  </a:lnTo>
                  <a:lnTo>
                    <a:pt x="173760" y="53594"/>
                  </a:lnTo>
                  <a:lnTo>
                    <a:pt x="143833" y="24278"/>
                  </a:lnTo>
                  <a:cubicBezTo>
                    <a:pt x="110852" y="-8093"/>
                    <a:pt x="57106" y="-8093"/>
                    <a:pt x="24736" y="242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7651226" y="1100170"/>
              <a:ext cx="609420" cy="608962"/>
            </a:xfrm>
            <a:custGeom>
              <a:rect b="b" l="l" r="r" t="t"/>
              <a:pathLst>
                <a:path extrusionOk="0" h="608962" w="609420">
                  <a:moveTo>
                    <a:pt x="476084" y="595334"/>
                  </a:moveTo>
                  <a:lnTo>
                    <a:pt x="586631" y="608771"/>
                  </a:lnTo>
                  <a:cubicBezTo>
                    <a:pt x="599457" y="610603"/>
                    <a:pt x="611062" y="598999"/>
                    <a:pt x="609229" y="586173"/>
                  </a:cubicBezTo>
                  <a:lnTo>
                    <a:pt x="595793" y="475626"/>
                  </a:lnTo>
                  <a:lnTo>
                    <a:pt x="144444" y="24278"/>
                  </a:lnTo>
                  <a:cubicBezTo>
                    <a:pt x="111463" y="-8093"/>
                    <a:pt x="57716" y="-8093"/>
                    <a:pt x="24736" y="24278"/>
                  </a:cubicBezTo>
                  <a:lnTo>
                    <a:pt x="24736" y="24278"/>
                  </a:lnTo>
                  <a:cubicBezTo>
                    <a:pt x="-8245" y="57258"/>
                    <a:pt x="-8245" y="111005"/>
                    <a:pt x="24736" y="143986"/>
                  </a:cubicBezTo>
                  <a:lnTo>
                    <a:pt x="476084" y="595334"/>
                  </a:lnTo>
                  <a:close/>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1" name="Google Shape;641;p15"/>
            <p:cNvSpPr/>
            <p:nvPr/>
          </p:nvSpPr>
          <p:spPr>
            <a:xfrm>
              <a:off x="7707721" y="1153764"/>
              <a:ext cx="119708" cy="119708"/>
            </a:xfrm>
            <a:custGeom>
              <a:rect b="b" l="l" r="r" t="t"/>
              <a:pathLst>
                <a:path extrusionOk="0" h="119708" w="119708">
                  <a:moveTo>
                    <a:pt x="0" y="119708"/>
                  </a:moveTo>
                  <a:lnTo>
                    <a:pt x="11970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2" name="Google Shape;642;p15"/>
            <p:cNvSpPr/>
            <p:nvPr/>
          </p:nvSpPr>
          <p:spPr>
            <a:xfrm>
              <a:off x="7766354" y="1263700"/>
              <a:ext cx="231476" cy="231476"/>
            </a:xfrm>
            <a:custGeom>
              <a:rect b="b" l="l" r="r" t="t"/>
              <a:pathLst>
                <a:path extrusionOk="0" h="231476" w="231476">
                  <a:moveTo>
                    <a:pt x="0" y="0"/>
                  </a:moveTo>
                  <a:lnTo>
                    <a:pt x="231477" y="231476"/>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3" name="Google Shape;643;p15"/>
            <p:cNvSpPr/>
            <p:nvPr/>
          </p:nvSpPr>
          <p:spPr>
            <a:xfrm>
              <a:off x="7898888" y="1291184"/>
              <a:ext cx="261403" cy="262014"/>
            </a:xfrm>
            <a:custGeom>
              <a:rect b="b" l="l" r="r" t="t"/>
              <a:pathLst>
                <a:path extrusionOk="0" h="262014" w="261403">
                  <a:moveTo>
                    <a:pt x="0" y="0"/>
                  </a:moveTo>
                  <a:lnTo>
                    <a:pt x="261404" y="262014"/>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4" name="Google Shape;644;p15"/>
            <p:cNvSpPr/>
            <p:nvPr/>
          </p:nvSpPr>
          <p:spPr>
            <a:xfrm>
              <a:off x="8182279" y="1632597"/>
              <a:ext cx="71458" cy="72069"/>
            </a:xfrm>
            <a:custGeom>
              <a:rect b="b" l="l" r="r" t="t"/>
              <a:pathLst>
                <a:path extrusionOk="0" h="72069" w="71458">
                  <a:moveTo>
                    <a:pt x="0" y="72069"/>
                  </a:moveTo>
                  <a:lnTo>
                    <a:pt x="71458" y="0"/>
                  </a:lnTo>
                </a:path>
              </a:pathLst>
            </a:custGeom>
            <a:noFill/>
            <a:ln cap="flat" cmpd="sng" w="243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animEffect filter="fade" transition="in">
                                      <p:cBhvr>
                                        <p:cTn dur="500"/>
                                        <p:tgtEl>
                                          <p:spTgt spid="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1" st="1"/>
                                            </p:txEl>
                                          </p:spTgt>
                                        </p:tgtEl>
                                        <p:attrNameLst>
                                          <p:attrName>style.visibility</p:attrName>
                                        </p:attrNameLst>
                                      </p:cBhvr>
                                      <p:to>
                                        <p:strVal val="visible"/>
                                      </p:to>
                                    </p:set>
                                    <p:animEffect filter="fade" transition="in">
                                      <p:cBhvr>
                                        <p:cTn dur="500"/>
                                        <p:tgtEl>
                                          <p:spTgt spid="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2" st="2"/>
                                            </p:txEl>
                                          </p:spTgt>
                                        </p:tgtEl>
                                        <p:attrNameLst>
                                          <p:attrName>style.visibility</p:attrName>
                                        </p:attrNameLst>
                                      </p:cBhvr>
                                      <p:to>
                                        <p:strVal val="visible"/>
                                      </p:to>
                                    </p:set>
                                    <p:animEffect filter="fade" transition="in">
                                      <p:cBhvr>
                                        <p:cTn dur="500"/>
                                        <p:tgtEl>
                                          <p:spTgt spid="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3" st="3"/>
                                            </p:txEl>
                                          </p:spTgt>
                                        </p:tgtEl>
                                        <p:attrNameLst>
                                          <p:attrName>style.visibility</p:attrName>
                                        </p:attrNameLst>
                                      </p:cBhvr>
                                      <p:to>
                                        <p:strVal val="visible"/>
                                      </p:to>
                                    </p:set>
                                    <p:animEffect filter="fade" transition="in">
                                      <p:cBhvr>
                                        <p:cTn dur="500"/>
                                        <p:tgtEl>
                                          <p:spTgt spid="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4" st="4"/>
                                            </p:txEl>
                                          </p:spTgt>
                                        </p:tgtEl>
                                        <p:attrNameLst>
                                          <p:attrName>style.visibility</p:attrName>
                                        </p:attrNameLst>
                                      </p:cBhvr>
                                      <p:to>
                                        <p:strVal val="visible"/>
                                      </p:to>
                                    </p:set>
                                    <p:animEffect filter="fade" transition="in">
                                      <p:cBhvr>
                                        <p:cTn dur="500"/>
                                        <p:tgtEl>
                                          <p:spTgt spid="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xEl>
                                              <p:pRg end="5" st="5"/>
                                            </p:txEl>
                                          </p:spTgt>
                                        </p:tgtEl>
                                        <p:attrNameLst>
                                          <p:attrName>style.visibility</p:attrName>
                                        </p:attrNameLst>
                                      </p:cBhvr>
                                      <p:to>
                                        <p:strVal val="visible"/>
                                      </p:to>
                                    </p:set>
                                    <p:animEffect filter="fade" transition="in">
                                      <p:cBhvr>
                                        <p:cTn dur="500"/>
                                        <p:tgtEl>
                                          <p:spTgt spid="6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6"/>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2 </a:t>
            </a:r>
            <a:r>
              <a:rPr b="1" lang="iw-IL" sz="1600">
                <a:solidFill>
                  <a:schemeClr val="accent1"/>
                </a:solidFill>
              </a:rPr>
              <a:t>(</a:t>
            </a:r>
            <a:r>
              <a:rPr b="1" lang="iw-IL" sz="1600">
                <a:solidFill>
                  <a:schemeClr val="dk2"/>
                </a:solidFill>
              </a:rPr>
              <a:t>threads_ex2.cpp</a:t>
            </a:r>
            <a:r>
              <a:rPr b="1" lang="iw-IL" sz="1600">
                <a:solidFill>
                  <a:schemeClr val="accent1"/>
                </a:solidFill>
              </a:rPr>
              <a:t>)</a:t>
            </a:r>
            <a:endParaRPr/>
          </a:p>
        </p:txBody>
      </p:sp>
      <p:sp>
        <p:nvSpPr>
          <p:cNvPr id="650" name="Google Shape;650;p16"/>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pic>
        <p:nvPicPr>
          <p:cNvPr descr="תוצאת תמונה עבור ‪visual studio 2019 logo image‬‏" id="651" name="Google Shape;651;p16"/>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7"/>
          <p:cNvSpPr txBox="1"/>
          <p:nvPr>
            <p:ph idx="1" type="body"/>
          </p:nvPr>
        </p:nvSpPr>
        <p:spPr>
          <a:xfrm>
            <a:off x="3390900" y="1157197"/>
            <a:ext cx="5336150" cy="3683000"/>
          </a:xfrm>
          <a:prstGeom prst="rect">
            <a:avLst/>
          </a:prstGeom>
          <a:noFill/>
          <a:ln>
            <a:noFill/>
          </a:ln>
        </p:spPr>
        <p:txBody>
          <a:bodyPr anchorCtr="0" anchor="ctr" bIns="0" lIns="0" spcFirstLastPara="1" rIns="0" wrap="square" tIns="0">
            <a:noAutofit/>
          </a:bodyPr>
          <a:lstStyle/>
          <a:p>
            <a:pPr indent="-447675" lvl="0" marL="447675" rtl="1" algn="r">
              <a:lnSpc>
                <a:spcPct val="100000"/>
              </a:lnSpc>
              <a:spcBef>
                <a:spcPts val="0"/>
              </a:spcBef>
              <a:spcAft>
                <a:spcPts val="0"/>
              </a:spcAft>
              <a:buClr>
                <a:schemeClr val="dk1"/>
              </a:buClr>
              <a:buSzPts val="1400"/>
              <a:buChar char="•"/>
            </a:pPr>
            <a:r>
              <a:rPr b="1" lang="iw-IL" sz="1400">
                <a:solidFill>
                  <a:schemeClr val="accent1"/>
                </a:solidFill>
                <a:latin typeface="Arimo"/>
                <a:ea typeface="Arimo"/>
                <a:cs typeface="Arimo"/>
                <a:sym typeface="Arimo"/>
              </a:rPr>
              <a:t>Mutual Exclusion </a:t>
            </a:r>
            <a:r>
              <a:rPr lang="iw-IL" sz="1400">
                <a:solidFill>
                  <a:srgbClr val="575353"/>
                </a:solidFill>
                <a:latin typeface="Arimo"/>
                <a:ea typeface="Arimo"/>
                <a:cs typeface="Arimo"/>
                <a:sym typeface="Arimo"/>
              </a:rPr>
              <a:t>(מניעה הדדית) או בקיצור Mutex הוא מנגנון סנכרון בין threads.</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400"/>
              <a:buChar char="•"/>
            </a:pPr>
            <a:r>
              <a:rPr lang="iw-IL" sz="1400">
                <a:solidFill>
                  <a:srgbClr val="575353"/>
                </a:solidFill>
                <a:latin typeface="Arimo"/>
                <a:ea typeface="Arimo"/>
                <a:cs typeface="Arimo"/>
                <a:sym typeface="Arimo"/>
              </a:rPr>
              <a:t>המנגנון מאפשר גישה למשאב משותף ברגע נתון כלשהו </a:t>
            </a:r>
            <a:r>
              <a:rPr b="1" lang="iw-IL" sz="1400">
                <a:solidFill>
                  <a:schemeClr val="dk2"/>
                </a:solidFill>
                <a:latin typeface="Arimo"/>
                <a:ea typeface="Arimo"/>
                <a:cs typeface="Arimo"/>
                <a:sym typeface="Arimo"/>
              </a:rPr>
              <a:t>רק ל-thread אחד</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chemeClr val="dk1"/>
              </a:buClr>
              <a:buSzPts val="1400"/>
              <a:buChar char="•"/>
            </a:pPr>
            <a:r>
              <a:rPr b="1" lang="iw-IL" sz="1400">
                <a:solidFill>
                  <a:schemeClr val="accent3"/>
                </a:solidFill>
                <a:latin typeface="Arimo"/>
                <a:ea typeface="Arimo"/>
                <a:cs typeface="Arimo"/>
                <a:sym typeface="Arimo"/>
              </a:rPr>
              <a:t>Critical Section </a:t>
            </a:r>
            <a:r>
              <a:rPr lang="iw-IL" sz="1400">
                <a:solidFill>
                  <a:srgbClr val="575353"/>
                </a:solidFill>
                <a:latin typeface="Arimo"/>
                <a:ea typeface="Arimo"/>
                <a:cs typeface="Arimo"/>
                <a:sym typeface="Arimo"/>
              </a:rPr>
              <a:t>(קטע קריטי) הוא חלק בקוד שבו ישנו שימוש במשאב משותף</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400"/>
              <a:buChar char="•"/>
            </a:pPr>
            <a:r>
              <a:rPr lang="iw-IL" sz="1400">
                <a:solidFill>
                  <a:srgbClr val="575353"/>
                </a:solidFill>
                <a:latin typeface="Arimo"/>
                <a:ea typeface="Arimo"/>
                <a:cs typeface="Arimo"/>
                <a:sym typeface="Arimo"/>
              </a:rPr>
              <a:t>נרצה תמיד להשתמש ב-Mutex בקטעי קוד קריטיים!</a:t>
            </a:r>
            <a:br>
              <a:rPr lang="iw-IL" sz="1400">
                <a:solidFill>
                  <a:srgbClr val="575353"/>
                </a:solidFill>
                <a:latin typeface="Arimo"/>
                <a:ea typeface="Arimo"/>
                <a:cs typeface="Arimo"/>
                <a:sym typeface="Arimo"/>
              </a:rPr>
            </a:br>
            <a:endParaRPr sz="14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400"/>
              <a:buChar char="•"/>
            </a:pPr>
            <a:r>
              <a:rPr lang="iw-IL" sz="1400">
                <a:solidFill>
                  <a:srgbClr val="575353"/>
                </a:solidFill>
                <a:latin typeface="Arimo"/>
                <a:ea typeface="Arimo"/>
                <a:cs typeface="Arimo"/>
                <a:sym typeface="Arimo"/>
              </a:rPr>
              <a:t>הקישור בין משאב משותף ובין mutex הוא לוגי </a:t>
            </a:r>
            <a:r>
              <a:rPr b="1" lang="iw-IL" sz="1400">
                <a:solidFill>
                  <a:srgbClr val="C8E712"/>
                </a:solidFill>
                <a:latin typeface="Arimo"/>
                <a:ea typeface="Arimo"/>
                <a:cs typeface="Arimo"/>
                <a:sym typeface="Arimo"/>
              </a:rPr>
              <a:t>ובאחריות המתכנת</a:t>
            </a:r>
            <a:r>
              <a:rPr lang="iw-IL" sz="1400">
                <a:solidFill>
                  <a:srgbClr val="575353"/>
                </a:solidFill>
                <a:latin typeface="Arimo"/>
                <a:ea typeface="Arimo"/>
                <a:cs typeface="Arimo"/>
                <a:sym typeface="Arimo"/>
              </a:rPr>
              <a:t>!!</a:t>
            </a:r>
            <a:endParaRPr/>
          </a:p>
        </p:txBody>
      </p:sp>
      <p:sp>
        <p:nvSpPr>
          <p:cNvPr id="657" name="Google Shape;657;p17"/>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Mutex</a:t>
            </a:r>
            <a:endParaRPr/>
          </a:p>
        </p:txBody>
      </p:sp>
      <p:sp>
        <p:nvSpPr>
          <p:cNvPr id="658" name="Google Shape;658;p17"/>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7"/>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660" name="Google Shape;660;p17"/>
          <p:cNvGrpSpPr/>
          <p:nvPr/>
        </p:nvGrpSpPr>
        <p:grpSpPr>
          <a:xfrm rot="-430617">
            <a:off x="8542833" y="73739"/>
            <a:ext cx="427499" cy="645688"/>
            <a:chOff x="4852445" y="2175228"/>
            <a:chExt cx="427499" cy="645688"/>
          </a:xfrm>
        </p:grpSpPr>
        <p:sp>
          <p:nvSpPr>
            <p:cNvPr id="661" name="Google Shape;661;p17"/>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2" name="Google Shape;662;p17"/>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3" name="Google Shape;663;p17"/>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Lock" id="666" name="Google Shape;666;p17"/>
          <p:cNvPicPr preferRelativeResize="0"/>
          <p:nvPr/>
        </p:nvPicPr>
        <p:blipFill rotWithShape="1">
          <a:blip r:embed="rId3">
            <a:alphaModFix/>
          </a:blip>
          <a:srcRect b="0" l="0" r="0" t="0"/>
          <a:stretch/>
        </p:blipFill>
        <p:spPr>
          <a:xfrm>
            <a:off x="135009" y="155693"/>
            <a:ext cx="914400" cy="914400"/>
          </a:xfrm>
          <a:prstGeom prst="rect">
            <a:avLst/>
          </a:prstGeom>
          <a:noFill/>
          <a:ln>
            <a:noFill/>
          </a:ln>
        </p:spPr>
      </p:pic>
      <p:pic>
        <p:nvPicPr>
          <p:cNvPr descr="תוצאת תמונה עבור ‪mutex image‬‏" id="667" name="Google Shape;667;p17"/>
          <p:cNvPicPr preferRelativeResize="0"/>
          <p:nvPr/>
        </p:nvPicPr>
        <p:blipFill rotWithShape="1">
          <a:blip r:embed="rId4">
            <a:alphaModFix/>
          </a:blip>
          <a:srcRect b="0" l="0" r="0" t="0"/>
          <a:stretch/>
        </p:blipFill>
        <p:spPr>
          <a:xfrm>
            <a:off x="776220" y="1738426"/>
            <a:ext cx="2322422" cy="2322422"/>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animEffect filter="fade" transition="in">
                                      <p:cBhvr>
                                        <p:cTn dur="500"/>
                                        <p:tgtEl>
                                          <p:spTgt spid="6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animEffect filter="fade" transition="in">
                                      <p:cBhvr>
                                        <p:cTn dur="500"/>
                                        <p:tgtEl>
                                          <p:spTgt spid="6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animEffect filter="fade" transition="in">
                                      <p:cBhvr>
                                        <p:cTn dur="500"/>
                                        <p:tgtEl>
                                          <p:spTgt spid="6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animEffect filter="fade" transition="in">
                                      <p:cBhvr>
                                        <p:cTn dur="500"/>
                                        <p:tgtEl>
                                          <p:spTgt spid="6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animEffect filter="fade" transition="in">
                                      <p:cBhvr>
                                        <p:cTn dur="500"/>
                                        <p:tgtEl>
                                          <p:spTgt spid="6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8"/>
          <p:cNvSpPr txBox="1"/>
          <p:nvPr>
            <p:ph idx="1" type="body"/>
          </p:nvPr>
        </p:nvSpPr>
        <p:spPr>
          <a:xfrm>
            <a:off x="3273675" y="1256295"/>
            <a:ext cx="5453375" cy="3683000"/>
          </a:xfrm>
          <a:prstGeom prst="rect">
            <a:avLst/>
          </a:prstGeom>
          <a:noFill/>
          <a:ln>
            <a:noFill/>
          </a:ln>
        </p:spPr>
        <p:txBody>
          <a:bodyPr anchorCtr="0" anchor="ctr" bIns="0" lIns="0" spcFirstLastPara="1" rIns="0" wrap="square" tIns="0">
            <a:noAutofit/>
          </a:bodyPr>
          <a:lstStyle/>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נשתמש בספרייה </a:t>
            </a:r>
            <a:r>
              <a:rPr lang="iw-IL" sz="1600">
                <a:solidFill>
                  <a:srgbClr val="C00000"/>
                </a:solidFill>
                <a:latin typeface="Arimo"/>
                <a:ea typeface="Arimo"/>
                <a:cs typeface="Arimo"/>
                <a:sym typeface="Arimo"/>
              </a:rPr>
              <a:t>&lt;mutex&gt; </a:t>
            </a:r>
            <a:r>
              <a:rPr lang="iw-IL" sz="1600">
                <a:solidFill>
                  <a:srgbClr val="575353"/>
                </a:solidFill>
                <a:latin typeface="Arimo"/>
                <a:ea typeface="Arimo"/>
                <a:cs typeface="Arimo"/>
                <a:sym typeface="Arimo"/>
              </a:rPr>
              <a:t>השייכת לספריה הסטנדרטית</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בספרייה זו קיימות מחלקות רבות, כרגע נתמקד במחלקה הבסיסית std::</a:t>
            </a:r>
            <a:r>
              <a:rPr lang="iw-IL" sz="1600">
                <a:solidFill>
                  <a:schemeClr val="accent3"/>
                </a:solidFill>
                <a:latin typeface="Arimo"/>
                <a:ea typeface="Arimo"/>
                <a:cs typeface="Arimo"/>
                <a:sym typeface="Arimo"/>
              </a:rPr>
              <a:t>mutex</a:t>
            </a:r>
            <a:r>
              <a:rPr lang="iw-IL" sz="1600">
                <a:solidFill>
                  <a:srgbClr val="575353"/>
                </a:solidFill>
                <a:latin typeface="Arimo"/>
                <a:ea typeface="Arimo"/>
                <a:cs typeface="Arimo"/>
                <a:sym typeface="Arimo"/>
              </a:rPr>
              <a:t>.</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לאובייקט מסוג mutex שני מצבים:</a:t>
            </a:r>
            <a:endParaRPr/>
          </a:p>
          <a:p>
            <a:pPr indent="-457200" lvl="1" marL="914400" rtl="1" algn="r">
              <a:lnSpc>
                <a:spcPct val="100000"/>
              </a:lnSpc>
              <a:spcBef>
                <a:spcPts val="0"/>
              </a:spcBef>
              <a:spcAft>
                <a:spcPts val="0"/>
              </a:spcAft>
              <a:buClr>
                <a:schemeClr val="dk1"/>
              </a:buClr>
              <a:buSzPts val="1600"/>
              <a:buFont typeface="Arial"/>
              <a:buChar char="•"/>
            </a:pPr>
            <a:r>
              <a:rPr b="1" lang="iw-IL" sz="1600">
                <a:solidFill>
                  <a:schemeClr val="dk2"/>
                </a:solidFill>
                <a:latin typeface="Arimo"/>
                <a:ea typeface="Arimo"/>
                <a:cs typeface="Arimo"/>
                <a:sym typeface="Arimo"/>
              </a:rPr>
              <a:t>Locked</a:t>
            </a:r>
            <a:r>
              <a:rPr b="1" lang="iw-IL" sz="1600">
                <a:solidFill>
                  <a:srgbClr val="575353"/>
                </a:solidFill>
                <a:latin typeface="Arimo"/>
                <a:ea typeface="Arimo"/>
                <a:cs typeface="Arimo"/>
                <a:sym typeface="Arimo"/>
              </a:rPr>
              <a:t>	</a:t>
            </a:r>
            <a:endParaRPr/>
          </a:p>
          <a:p>
            <a:pPr indent="-457200" lvl="1" marL="914400" rtl="1" algn="r">
              <a:lnSpc>
                <a:spcPct val="100000"/>
              </a:lnSpc>
              <a:spcBef>
                <a:spcPts val="0"/>
              </a:spcBef>
              <a:spcAft>
                <a:spcPts val="0"/>
              </a:spcAft>
              <a:buClr>
                <a:schemeClr val="dk1"/>
              </a:buClr>
              <a:buSzPts val="1600"/>
              <a:buFont typeface="Arial"/>
              <a:buChar char="•"/>
            </a:pPr>
            <a:r>
              <a:rPr b="1" lang="iw-IL" sz="1600">
                <a:solidFill>
                  <a:srgbClr val="C8E712"/>
                </a:solidFill>
                <a:latin typeface="Arimo"/>
                <a:ea typeface="Arimo"/>
                <a:cs typeface="Arimo"/>
                <a:sym typeface="Arimo"/>
              </a:rPr>
              <a:t>Unlocked</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457200" lvl="0" marL="457200" rtl="1" algn="r">
              <a:lnSpc>
                <a:spcPct val="100000"/>
              </a:lnSpc>
              <a:spcBef>
                <a:spcPts val="0"/>
              </a:spcBef>
              <a:spcAft>
                <a:spcPts val="0"/>
              </a:spcAft>
              <a:buClr>
                <a:srgbClr val="575353"/>
              </a:buClr>
              <a:buSzPts val="1600"/>
              <a:buChar char="•"/>
            </a:pPr>
            <a:r>
              <a:rPr lang="iw-IL" sz="1600">
                <a:solidFill>
                  <a:srgbClr val="575353"/>
                </a:solidFill>
                <a:latin typeface="Arimo"/>
                <a:ea typeface="Arimo"/>
                <a:cs typeface="Arimo"/>
                <a:sym typeface="Arimo"/>
              </a:rPr>
              <a:t>ננצל תכונה זו של ה-mutex כדי להגן על המשאבים המשותפים שלנו.</a:t>
            </a:r>
            <a:endParaRPr/>
          </a:p>
          <a:p>
            <a:pPr indent="-355600" lvl="0" marL="457200" rtl="1" algn="r">
              <a:lnSpc>
                <a:spcPct val="100000"/>
              </a:lnSpc>
              <a:spcBef>
                <a:spcPts val="0"/>
              </a:spcBef>
              <a:spcAft>
                <a:spcPts val="0"/>
              </a:spcAft>
              <a:buClr>
                <a:schemeClr val="dk1"/>
              </a:buClr>
              <a:buSzPts val="1600"/>
              <a:buNone/>
            </a:pPr>
            <a:r>
              <a:t/>
            </a:r>
            <a:endParaRPr sz="1600">
              <a:solidFill>
                <a:srgbClr val="575353"/>
              </a:solidFill>
              <a:latin typeface="Arimo"/>
              <a:ea typeface="Arimo"/>
              <a:cs typeface="Arimo"/>
              <a:sym typeface="Arimo"/>
            </a:endParaRPr>
          </a:p>
          <a:p>
            <a:pPr indent="-355600" lvl="0" marL="457200" rtl="1" algn="r">
              <a:lnSpc>
                <a:spcPct val="100000"/>
              </a:lnSpc>
              <a:spcBef>
                <a:spcPts val="0"/>
              </a:spcBef>
              <a:spcAft>
                <a:spcPts val="0"/>
              </a:spcAft>
              <a:buClr>
                <a:schemeClr val="dk1"/>
              </a:buClr>
              <a:buSzPts val="1600"/>
              <a:buNone/>
            </a:pPr>
            <a:r>
              <a:t/>
            </a:r>
            <a:endParaRPr sz="1600">
              <a:solidFill>
                <a:srgbClr val="575353"/>
              </a:solidFill>
              <a:latin typeface="Arimo"/>
              <a:ea typeface="Arimo"/>
              <a:cs typeface="Arimo"/>
              <a:sym typeface="Arimo"/>
            </a:endParaRPr>
          </a:p>
        </p:txBody>
      </p:sp>
      <p:sp>
        <p:nvSpPr>
          <p:cNvPr id="673" name="Google Shape;673;p18"/>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Mutex</a:t>
            </a:r>
            <a:endParaRPr/>
          </a:p>
        </p:txBody>
      </p:sp>
      <p:sp>
        <p:nvSpPr>
          <p:cNvPr id="674" name="Google Shape;674;p18"/>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8"/>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676" name="Google Shape;676;p18"/>
          <p:cNvGrpSpPr/>
          <p:nvPr/>
        </p:nvGrpSpPr>
        <p:grpSpPr>
          <a:xfrm rot="-430617">
            <a:off x="8542833" y="73739"/>
            <a:ext cx="427499" cy="645688"/>
            <a:chOff x="4852445" y="2175228"/>
            <a:chExt cx="427499" cy="645688"/>
          </a:xfrm>
        </p:grpSpPr>
        <p:sp>
          <p:nvSpPr>
            <p:cNvPr id="677" name="Google Shape;677;p18"/>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8" name="Google Shape;678;p18"/>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9" name="Google Shape;679;p18"/>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0" name="Google Shape;680;p18"/>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1" name="Google Shape;681;p18"/>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Сomics meme: &amp;quot;mutex.lock() cout &amp;lt;&amp;lt; buff mutex.unlock()&amp;quot; - Comics - Meme -arsenal.com" id="682" name="Google Shape;682;p18"/>
          <p:cNvPicPr preferRelativeResize="0"/>
          <p:nvPr/>
        </p:nvPicPr>
        <p:blipFill rotWithShape="1">
          <a:blip r:embed="rId3">
            <a:alphaModFix/>
          </a:blip>
          <a:srcRect b="0" l="0" r="0" t="0"/>
          <a:stretch/>
        </p:blipFill>
        <p:spPr>
          <a:xfrm>
            <a:off x="416950" y="1524133"/>
            <a:ext cx="2733675" cy="280643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0" st="0"/>
                                            </p:txEl>
                                          </p:spTgt>
                                        </p:tgtEl>
                                        <p:attrNameLst>
                                          <p:attrName>style.visibility</p:attrName>
                                        </p:attrNameLst>
                                      </p:cBhvr>
                                      <p:to>
                                        <p:strVal val="visible"/>
                                      </p:to>
                                    </p:set>
                                    <p:animEffect filter="fade" transition="in">
                                      <p:cBhvr>
                                        <p:cTn dur="500"/>
                                        <p:tgtEl>
                                          <p:spTgt spid="6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1" st="1"/>
                                            </p:txEl>
                                          </p:spTgt>
                                        </p:tgtEl>
                                        <p:attrNameLst>
                                          <p:attrName>style.visibility</p:attrName>
                                        </p:attrNameLst>
                                      </p:cBhvr>
                                      <p:to>
                                        <p:strVal val="visible"/>
                                      </p:to>
                                    </p:set>
                                    <p:animEffect filter="fade" transition="in">
                                      <p:cBhvr>
                                        <p:cTn dur="500"/>
                                        <p:tgtEl>
                                          <p:spTgt spid="6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2" st="2"/>
                                            </p:txEl>
                                          </p:spTgt>
                                        </p:tgtEl>
                                        <p:attrNameLst>
                                          <p:attrName>style.visibility</p:attrName>
                                        </p:attrNameLst>
                                      </p:cBhvr>
                                      <p:to>
                                        <p:strVal val="visible"/>
                                      </p:to>
                                    </p:set>
                                    <p:animEffect filter="fade" transition="in">
                                      <p:cBhvr>
                                        <p:cTn dur="500"/>
                                        <p:tgtEl>
                                          <p:spTgt spid="6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3" st="3"/>
                                            </p:txEl>
                                          </p:spTgt>
                                        </p:tgtEl>
                                        <p:attrNameLst>
                                          <p:attrName>style.visibility</p:attrName>
                                        </p:attrNameLst>
                                      </p:cBhvr>
                                      <p:to>
                                        <p:strVal val="visible"/>
                                      </p:to>
                                    </p:set>
                                    <p:animEffect filter="fade" transition="in">
                                      <p:cBhvr>
                                        <p:cTn dur="500"/>
                                        <p:tgtEl>
                                          <p:spTgt spid="6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4" st="4"/>
                                            </p:txEl>
                                          </p:spTgt>
                                        </p:tgtEl>
                                        <p:attrNameLst>
                                          <p:attrName>style.visibility</p:attrName>
                                        </p:attrNameLst>
                                      </p:cBhvr>
                                      <p:to>
                                        <p:strVal val="visible"/>
                                      </p:to>
                                    </p:set>
                                    <p:animEffect filter="fade" transition="in">
                                      <p:cBhvr>
                                        <p:cTn dur="500"/>
                                        <p:tgtEl>
                                          <p:spTgt spid="6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5" st="5"/>
                                            </p:txEl>
                                          </p:spTgt>
                                        </p:tgtEl>
                                        <p:attrNameLst>
                                          <p:attrName>style.visibility</p:attrName>
                                        </p:attrNameLst>
                                      </p:cBhvr>
                                      <p:to>
                                        <p:strVal val="visible"/>
                                      </p:to>
                                    </p:set>
                                    <p:animEffect filter="fade" transition="in">
                                      <p:cBhvr>
                                        <p:cTn dur="500"/>
                                        <p:tgtEl>
                                          <p:spTgt spid="6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6" st="6"/>
                                            </p:txEl>
                                          </p:spTgt>
                                        </p:tgtEl>
                                        <p:attrNameLst>
                                          <p:attrName>style.visibility</p:attrName>
                                        </p:attrNameLst>
                                      </p:cBhvr>
                                      <p:to>
                                        <p:strVal val="visible"/>
                                      </p:to>
                                    </p:set>
                                    <p:animEffect filter="fade" transition="in">
                                      <p:cBhvr>
                                        <p:cTn dur="500"/>
                                        <p:tgtEl>
                                          <p:spTgt spid="6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7" st="7"/>
                                            </p:txEl>
                                          </p:spTgt>
                                        </p:tgtEl>
                                        <p:attrNameLst>
                                          <p:attrName>style.visibility</p:attrName>
                                        </p:attrNameLst>
                                      </p:cBhvr>
                                      <p:to>
                                        <p:strVal val="visible"/>
                                      </p:to>
                                    </p:set>
                                    <p:animEffect filter="fade" transition="in">
                                      <p:cBhvr>
                                        <p:cTn dur="500"/>
                                        <p:tgtEl>
                                          <p:spTgt spid="6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9"/>
          <p:cNvSpPr txBox="1"/>
          <p:nvPr>
            <p:ph type="ctrTitle"/>
          </p:nvPr>
        </p:nvSpPr>
        <p:spPr>
          <a:xfrm>
            <a:off x="540000" y="3601676"/>
            <a:ext cx="8064000" cy="65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5200"/>
              <a:buNone/>
            </a:pPr>
            <a:r>
              <a:rPr lang="iw-IL"/>
              <a:t>שאלות? תהיות?</a:t>
            </a:r>
            <a:endParaRPr/>
          </a:p>
        </p:txBody>
      </p:sp>
      <p:sp>
        <p:nvSpPr>
          <p:cNvPr id="688" name="Google Shape;688;p19"/>
          <p:cNvSpPr txBox="1"/>
          <p:nvPr>
            <p:ph idx="1" type="subTitle"/>
          </p:nvPr>
        </p:nvSpPr>
        <p:spPr>
          <a:xfrm>
            <a:off x="540050" y="4386225"/>
            <a:ext cx="8064000" cy="4866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1500"/>
              <a:buNone/>
            </a:pPr>
            <a:r>
              <a:rPr lang="iw-IL"/>
              <a:t>Mutex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6" name="Shape 436"/>
        <p:cNvGrpSpPr/>
        <p:nvPr/>
      </p:nvGrpSpPr>
      <p:grpSpPr>
        <a:xfrm>
          <a:off x="0" y="0"/>
          <a:ext cx="0" cy="0"/>
          <a:chOff x="0" y="0"/>
          <a:chExt cx="0" cy="0"/>
        </a:xfrm>
      </p:grpSpPr>
      <p:sp>
        <p:nvSpPr>
          <p:cNvPr id="437" name="Google Shape;437;p2"/>
          <p:cNvSpPr txBox="1"/>
          <p:nvPr>
            <p:ph idx="1" type="subTitle"/>
          </p:nvPr>
        </p:nvSpPr>
        <p:spPr>
          <a:xfrm>
            <a:off x="4572000" y="3556375"/>
            <a:ext cx="4032000" cy="112140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הדליקו מצלמות</a:t>
            </a:r>
            <a:endParaRPr/>
          </a:p>
          <a:p>
            <a:pPr indent="0" lvl="0" marL="0" rtl="1" algn="r">
              <a:lnSpc>
                <a:spcPct val="100000"/>
              </a:lnSpc>
              <a:spcBef>
                <a:spcPts val="0"/>
              </a:spcBef>
              <a:spcAft>
                <a:spcPts val="0"/>
              </a:spcAft>
              <a:buSzPts val="1500"/>
              <a:buNone/>
            </a:pPr>
            <a:r>
              <a:rPr lang="iw-IL"/>
              <a:t>כבו מיקרופונים</a:t>
            </a:r>
            <a:endParaRPr/>
          </a:p>
          <a:p>
            <a:pPr indent="0" lvl="0" marL="0" rtl="1" algn="r">
              <a:lnSpc>
                <a:spcPct val="100000"/>
              </a:lnSpc>
              <a:spcBef>
                <a:spcPts val="0"/>
              </a:spcBef>
              <a:spcAft>
                <a:spcPts val="0"/>
              </a:spcAft>
              <a:buSzPts val="1500"/>
              <a:buNone/>
            </a:pPr>
            <a:r>
              <a:rPr lang="iw-IL"/>
              <a:t>השתיקו טלפונים</a:t>
            </a:r>
            <a:endParaRPr/>
          </a:p>
          <a:p>
            <a:pPr indent="0" lvl="0" marL="0" rtl="1" algn="r">
              <a:lnSpc>
                <a:spcPct val="100000"/>
              </a:lnSpc>
              <a:spcBef>
                <a:spcPts val="0"/>
              </a:spcBef>
              <a:spcAft>
                <a:spcPts val="0"/>
              </a:spcAft>
              <a:buSzPts val="1500"/>
              <a:buNone/>
            </a:pPr>
            <a:r>
              <a:rPr lang="iw-IL"/>
              <a:t>ארגנו מחברת וכלי כתיבה</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20"/>
          <p:cNvSpPr txBox="1"/>
          <p:nvPr>
            <p:ph type="ctrTitle"/>
          </p:nvPr>
        </p:nvSpPr>
        <p:spPr>
          <a:xfrm>
            <a:off x="3598550" y="1423130"/>
            <a:ext cx="5005500" cy="1454700"/>
          </a:xfrm>
          <a:prstGeom prst="rect">
            <a:avLst/>
          </a:prstGeom>
          <a:noFill/>
          <a:ln>
            <a:noFill/>
          </a:ln>
        </p:spPr>
        <p:txBody>
          <a:bodyPr anchorCtr="0" anchor="b" bIns="0" lIns="0" spcFirstLastPara="1" rIns="0" wrap="square" tIns="0">
            <a:noAutofit/>
          </a:bodyPr>
          <a:lstStyle/>
          <a:p>
            <a:pPr indent="0" lvl="0" marL="0" rtl="0" algn="r">
              <a:lnSpc>
                <a:spcPct val="80000"/>
              </a:lnSpc>
              <a:spcBef>
                <a:spcPts val="0"/>
              </a:spcBef>
              <a:spcAft>
                <a:spcPts val="0"/>
              </a:spcAft>
              <a:buSzPts val="5200"/>
              <a:buNone/>
            </a:pPr>
            <a:r>
              <a:rPr lang="iw-IL"/>
              <a:t>סנכרון ת'רדים</a:t>
            </a:r>
            <a:endParaRPr/>
          </a:p>
        </p:txBody>
      </p:sp>
      <p:sp>
        <p:nvSpPr>
          <p:cNvPr id="694" name="Google Shape;694;p20"/>
          <p:cNvSpPr txBox="1"/>
          <p:nvPr>
            <p:ph idx="1" type="subTitle"/>
          </p:nvPr>
        </p:nvSpPr>
        <p:spPr>
          <a:xfrm>
            <a:off x="3598863" y="1020763"/>
            <a:ext cx="5005387" cy="32385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695" name="Google Shape;695;p20"/>
          <p:cNvSpPr txBox="1"/>
          <p:nvPr>
            <p:ph idx="4294967295" type="subTitle"/>
          </p:nvPr>
        </p:nvSpPr>
        <p:spPr>
          <a:xfrm>
            <a:off x="6238620"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מנעולים</a:t>
            </a:r>
            <a:endParaRPr b="0" i="0" sz="1400" u="none" cap="none" strike="noStrike">
              <a:solidFill>
                <a:schemeClr val="accent1"/>
              </a:solidFill>
              <a:latin typeface="Arimo"/>
              <a:ea typeface="Arimo"/>
              <a:cs typeface="Arimo"/>
              <a:sym typeface="Arimo"/>
            </a:endParaRPr>
          </a:p>
        </p:txBody>
      </p:sp>
      <p:cxnSp>
        <p:nvCxnSpPr>
          <p:cNvPr id="696" name="Google Shape;696;p20"/>
          <p:cNvCxnSpPr>
            <a:stCxn id="697" idx="2"/>
          </p:cNvCxnSpPr>
          <p:nvPr/>
        </p:nvCxnSpPr>
        <p:spPr>
          <a:xfrm flipH="1">
            <a:off x="6310664" y="4107553"/>
            <a:ext cx="2109000" cy="900"/>
          </a:xfrm>
          <a:prstGeom prst="straightConnector1">
            <a:avLst/>
          </a:prstGeom>
          <a:noFill/>
          <a:ln cap="flat" cmpd="sng" w="19050">
            <a:solidFill>
              <a:srgbClr val="91B3FF"/>
            </a:solidFill>
            <a:prstDash val="solid"/>
            <a:round/>
            <a:headEnd len="sm" w="sm" type="none"/>
            <a:tailEnd len="sm" w="sm" type="none"/>
          </a:ln>
        </p:spPr>
      </p:cxnSp>
      <p:sp>
        <p:nvSpPr>
          <p:cNvPr id="698" name="Google Shape;698;p20"/>
          <p:cNvSpPr/>
          <p:nvPr/>
        </p:nvSpPr>
        <p:spPr>
          <a:xfrm>
            <a:off x="4765913" y="406798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7" name="Google Shape;697;p20"/>
          <p:cNvSpPr/>
          <p:nvPr/>
        </p:nvSpPr>
        <p:spPr>
          <a:xfrm>
            <a:off x="8419664" y="407155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9" name="Google Shape;699;p20"/>
          <p:cNvSpPr txBox="1"/>
          <p:nvPr/>
        </p:nvSpPr>
        <p:spPr>
          <a:xfrm>
            <a:off x="7978049"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הקדמה</a:t>
            </a:r>
            <a:endParaRPr/>
          </a:p>
        </p:txBody>
      </p:sp>
      <p:sp>
        <p:nvSpPr>
          <p:cNvPr id="700" name="Google Shape;700;p20"/>
          <p:cNvSpPr txBox="1"/>
          <p:nvPr/>
        </p:nvSpPr>
        <p:spPr>
          <a:xfrm>
            <a:off x="4271162"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בעיות סנכרון</a:t>
            </a:r>
            <a:endParaRPr/>
          </a:p>
        </p:txBody>
      </p:sp>
      <p:sp>
        <p:nvSpPr>
          <p:cNvPr id="701" name="Google Shape;701;p20"/>
          <p:cNvSpPr txBox="1"/>
          <p:nvPr/>
        </p:nvSpPr>
        <p:spPr>
          <a:xfrm>
            <a:off x="503278"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סיכום</a:t>
            </a:r>
            <a:endParaRPr/>
          </a:p>
        </p:txBody>
      </p:sp>
      <p:sp>
        <p:nvSpPr>
          <p:cNvPr id="702" name="Google Shape;702;p20"/>
          <p:cNvSpPr/>
          <p:nvPr/>
        </p:nvSpPr>
        <p:spPr>
          <a:xfrm>
            <a:off x="959403" y="407881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3" name="Google Shape;703;p20"/>
          <p:cNvCxnSpPr>
            <a:endCxn id="698" idx="6"/>
          </p:cNvCxnSpPr>
          <p:nvPr/>
        </p:nvCxnSpPr>
        <p:spPr>
          <a:xfrm rot="10800000">
            <a:off x="4837913" y="4103983"/>
            <a:ext cx="5782500" cy="3000"/>
          </a:xfrm>
          <a:prstGeom prst="straightConnector1">
            <a:avLst/>
          </a:prstGeom>
          <a:noFill/>
          <a:ln cap="flat" cmpd="sng" w="19050">
            <a:solidFill>
              <a:srgbClr val="E94249"/>
            </a:solidFill>
            <a:prstDash val="solid"/>
            <a:round/>
            <a:headEnd len="sm" w="sm" type="none"/>
            <a:tailEnd len="sm" w="sm" type="none"/>
          </a:ln>
        </p:spPr>
      </p:cxnSp>
      <p:sp>
        <p:nvSpPr>
          <p:cNvPr id="704" name="Google Shape;704;p20"/>
          <p:cNvSpPr/>
          <p:nvPr/>
        </p:nvSpPr>
        <p:spPr>
          <a:xfrm>
            <a:off x="6694745" y="4071067"/>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05" name="Google Shape;705;p20"/>
          <p:cNvPicPr preferRelativeResize="0"/>
          <p:nvPr/>
        </p:nvPicPr>
        <p:blipFill rotWithShape="1">
          <a:blip r:embed="rId3">
            <a:alphaModFix/>
          </a:blip>
          <a:srcRect b="0" l="4132" r="4132" t="0"/>
          <a:stretch/>
        </p:blipFill>
        <p:spPr>
          <a:xfrm rot="-400473">
            <a:off x="1059382" y="766684"/>
            <a:ext cx="3412184" cy="1919353"/>
          </a:xfrm>
          <a:prstGeom prst="roundRect">
            <a:avLst>
              <a:gd fmla="val 2112" name="adj"/>
            </a:avLst>
          </a:prstGeom>
          <a:noFill/>
          <a:ln cap="flat" cmpd="sng" w="19050">
            <a:solidFill>
              <a:schemeClr val="dk2"/>
            </a:solidFill>
            <a:prstDash val="solid"/>
            <a:round/>
            <a:headEnd len="sm" w="sm" type="none"/>
            <a:tailEnd len="sm" w="sm" type="none"/>
          </a:ln>
          <a:effectLst>
            <a:outerShdw rotWithShape="0" algn="bl" dir="2580000" dist="57150">
              <a:schemeClr val="dk2"/>
            </a:outerShdw>
          </a:effectLst>
        </p:spPr>
      </p:pic>
      <p:sp>
        <p:nvSpPr>
          <p:cNvPr id="706" name="Google Shape;706;p20"/>
          <p:cNvSpPr/>
          <p:nvPr/>
        </p:nvSpPr>
        <p:spPr>
          <a:xfrm>
            <a:off x="2786258" y="406798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7" name="Google Shape;707;p20"/>
          <p:cNvSpPr txBox="1"/>
          <p:nvPr/>
        </p:nvSpPr>
        <p:spPr>
          <a:xfrm>
            <a:off x="2291507"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מנגנוני סנכרון נוספים</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21"/>
          <p:cNvSpPr txBox="1"/>
          <p:nvPr>
            <p:ph type="title"/>
          </p:nvPr>
        </p:nvSpPr>
        <p:spPr>
          <a:xfrm>
            <a:off x="780150" y="723700"/>
            <a:ext cx="7605900" cy="808200"/>
          </a:xfrm>
          <a:prstGeom prst="rect">
            <a:avLst/>
          </a:prstGeom>
          <a:noFill/>
          <a:ln>
            <a:noFill/>
          </a:ln>
        </p:spPr>
        <p:txBody>
          <a:bodyPr anchorCtr="0" anchor="ctr" bIns="0" lIns="0" spcFirstLastPara="1" rIns="0" wrap="square" tIns="0">
            <a:noAutofit/>
          </a:bodyPr>
          <a:lstStyle/>
          <a:p>
            <a:pPr indent="0" lvl="0" marL="0" rtl="1" algn="ctr">
              <a:lnSpc>
                <a:spcPct val="100000"/>
              </a:lnSpc>
              <a:spcBef>
                <a:spcPts val="0"/>
              </a:spcBef>
              <a:spcAft>
                <a:spcPts val="0"/>
              </a:spcAft>
              <a:buSzPts val="3000"/>
              <a:buNone/>
            </a:pPr>
            <a:r>
              <a:rPr lang="iw-IL"/>
              <a:t>שאלת מחשבה</a:t>
            </a:r>
            <a:endParaRPr/>
          </a:p>
        </p:txBody>
      </p:sp>
      <p:sp>
        <p:nvSpPr>
          <p:cNvPr id="713" name="Google Shape;713;p21"/>
          <p:cNvSpPr txBox="1"/>
          <p:nvPr>
            <p:ph idx="1" type="body"/>
          </p:nvPr>
        </p:nvSpPr>
        <p:spPr>
          <a:xfrm>
            <a:off x="742050" y="1714450"/>
            <a:ext cx="7644000" cy="2666100"/>
          </a:xfrm>
          <a:prstGeom prst="rect">
            <a:avLst/>
          </a:prstGeom>
          <a:noFill/>
          <a:ln>
            <a:noFill/>
          </a:ln>
        </p:spPr>
        <p:txBody>
          <a:bodyPr anchorCtr="0" anchor="t" bIns="0" lIns="0" spcFirstLastPara="1" rIns="0" wrap="square" tIns="0">
            <a:noAutofit/>
          </a:bodyPr>
          <a:lstStyle/>
          <a:p>
            <a:pPr indent="-285750" lvl="0" marL="419100" rtl="1" algn="r">
              <a:lnSpc>
                <a:spcPct val="100000"/>
              </a:lnSpc>
              <a:spcBef>
                <a:spcPts val="0"/>
              </a:spcBef>
              <a:spcAft>
                <a:spcPts val="0"/>
              </a:spcAft>
              <a:buSzPts val="1500"/>
              <a:buFont typeface="Arial"/>
              <a:buChar char="•"/>
            </a:pPr>
            <a:r>
              <a:rPr lang="iw-IL" sz="1600"/>
              <a:t>האם mutex פותר את </a:t>
            </a:r>
            <a:r>
              <a:rPr b="1" lang="iw-IL" sz="1600">
                <a:solidFill>
                  <a:schemeClr val="accent1"/>
                </a:solidFill>
              </a:rPr>
              <a:t>כל</a:t>
            </a:r>
            <a:r>
              <a:rPr lang="iw-IL" sz="1600"/>
              <a:t> בעיות הסנכרון?</a:t>
            </a:r>
            <a:br>
              <a:rPr lang="iw-IL" sz="1600"/>
            </a:br>
            <a:endParaRPr sz="1600"/>
          </a:p>
          <a:p>
            <a:pPr indent="-285750" lvl="0" marL="419100" rtl="1" algn="r">
              <a:lnSpc>
                <a:spcPct val="100000"/>
              </a:lnSpc>
              <a:spcBef>
                <a:spcPts val="0"/>
              </a:spcBef>
              <a:spcAft>
                <a:spcPts val="0"/>
              </a:spcAft>
              <a:buSzPts val="1500"/>
              <a:buFont typeface="Arial"/>
              <a:buChar char="•"/>
            </a:pPr>
            <a:r>
              <a:rPr lang="iw-IL" sz="1600"/>
              <a:t>אילו בעיות עלולות לקרות בעת </a:t>
            </a:r>
            <a:r>
              <a:rPr b="1" lang="iw-IL" sz="1600">
                <a:solidFill>
                  <a:schemeClr val="dk2"/>
                </a:solidFill>
              </a:rPr>
              <a:t>שימוש לא זהיר </a:t>
            </a:r>
            <a:r>
              <a:rPr lang="iw-IL" sz="1600"/>
              <a:t>עם mutex?</a:t>
            </a:r>
            <a:endParaRPr/>
          </a:p>
          <a:p>
            <a:pPr indent="-190500" lvl="0" marL="419100" rtl="1" algn="r">
              <a:lnSpc>
                <a:spcPct val="100000"/>
              </a:lnSpc>
              <a:spcBef>
                <a:spcPts val="0"/>
              </a:spcBef>
              <a:spcAft>
                <a:spcPts val="0"/>
              </a:spcAft>
              <a:buSzPts val="1500"/>
              <a:buFont typeface="Arial"/>
              <a:buNone/>
            </a:pPr>
            <a:r>
              <a:t/>
            </a:r>
            <a:endParaRPr/>
          </a:p>
        </p:txBody>
      </p:sp>
      <p:pic>
        <p:nvPicPr>
          <p:cNvPr descr="High Five Fail GIFs - Get the best GIF on GIPHY" id="714" name="Google Shape;714;p21"/>
          <p:cNvPicPr preferRelativeResize="0"/>
          <p:nvPr/>
        </p:nvPicPr>
        <p:blipFill rotWithShape="1">
          <a:blip r:embed="rId3">
            <a:alphaModFix/>
          </a:blip>
          <a:srcRect b="0" l="0" r="0" t="0"/>
          <a:stretch/>
        </p:blipFill>
        <p:spPr>
          <a:xfrm>
            <a:off x="3274200" y="2789238"/>
            <a:ext cx="2617800" cy="146906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0" st="0"/>
                                            </p:txEl>
                                          </p:spTgt>
                                        </p:tgtEl>
                                        <p:attrNameLst>
                                          <p:attrName>style.visibility</p:attrName>
                                        </p:attrNameLst>
                                      </p:cBhvr>
                                      <p:to>
                                        <p:strVal val="visible"/>
                                      </p:to>
                                    </p:set>
                                    <p:animEffect filter="fade" transition="in">
                                      <p:cBhvr>
                                        <p:cTn dur="500"/>
                                        <p:tgtEl>
                                          <p:spTgt spid="7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1" st="1"/>
                                            </p:txEl>
                                          </p:spTgt>
                                        </p:tgtEl>
                                        <p:attrNameLst>
                                          <p:attrName>style.visibility</p:attrName>
                                        </p:attrNameLst>
                                      </p:cBhvr>
                                      <p:to>
                                        <p:strVal val="visible"/>
                                      </p:to>
                                    </p:set>
                                    <p:animEffect filter="fade" transition="in">
                                      <p:cBhvr>
                                        <p:cTn dur="500"/>
                                        <p:tgtEl>
                                          <p:spTgt spid="7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xEl>
                                              <p:pRg end="2" st="2"/>
                                            </p:txEl>
                                          </p:spTgt>
                                        </p:tgtEl>
                                        <p:attrNameLst>
                                          <p:attrName>style.visibility</p:attrName>
                                        </p:attrNameLst>
                                      </p:cBhvr>
                                      <p:to>
                                        <p:strVal val="visible"/>
                                      </p:to>
                                    </p:set>
                                    <p:animEffect filter="fade" transition="in">
                                      <p:cBhvr>
                                        <p:cTn dur="500"/>
                                        <p:tgtEl>
                                          <p:spTgt spid="7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2"/>
          <p:cNvSpPr txBox="1"/>
          <p:nvPr>
            <p:ph type="title"/>
          </p:nvPr>
        </p:nvSpPr>
        <p:spPr>
          <a:xfrm>
            <a:off x="5024100" y="1000439"/>
            <a:ext cx="3374400" cy="1431900"/>
          </a:xfrm>
          <a:prstGeom prst="rect">
            <a:avLst/>
          </a:prstGeom>
          <a:noFill/>
          <a:ln>
            <a:noFill/>
          </a:ln>
        </p:spPr>
        <p:txBody>
          <a:bodyPr anchorCtr="0" anchor="b" bIns="0" lIns="0" spcFirstLastPara="1" rIns="0" wrap="square" tIns="0">
            <a:noAutofit/>
          </a:bodyPr>
          <a:lstStyle/>
          <a:p>
            <a:pPr indent="0" lvl="0" marL="0" rtl="1" algn="r">
              <a:lnSpc>
                <a:spcPct val="100000"/>
              </a:lnSpc>
              <a:spcBef>
                <a:spcPts val="0"/>
              </a:spcBef>
              <a:spcAft>
                <a:spcPts val="0"/>
              </a:spcAft>
              <a:buClr>
                <a:schemeClr val="dk2"/>
              </a:buClr>
              <a:buSzPts val="4200"/>
              <a:buNone/>
            </a:pPr>
            <a:r>
              <a:rPr lang="iw-IL"/>
              <a:t>בעיה 1 Deadlock</a:t>
            </a:r>
            <a:endParaRPr/>
          </a:p>
        </p:txBody>
      </p:sp>
      <p:sp>
        <p:nvSpPr>
          <p:cNvPr id="720" name="Google Shape;720;p22"/>
          <p:cNvSpPr txBox="1"/>
          <p:nvPr/>
        </p:nvSpPr>
        <p:spPr>
          <a:xfrm>
            <a:off x="8364171" y="684253"/>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721" name="Google Shape;721;p22"/>
          <p:cNvGrpSpPr/>
          <p:nvPr/>
        </p:nvGrpSpPr>
        <p:grpSpPr>
          <a:xfrm rot="-430617">
            <a:off x="8529095" y="116423"/>
            <a:ext cx="427499" cy="645688"/>
            <a:chOff x="4852445" y="2175228"/>
            <a:chExt cx="427499" cy="645688"/>
          </a:xfrm>
        </p:grpSpPr>
        <p:sp>
          <p:nvSpPr>
            <p:cNvPr id="722" name="Google Shape;722;p22"/>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3" name="Google Shape;723;p22"/>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4" name="Google Shape;724;p22"/>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5" name="Google Shape;725;p22"/>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6" name="Google Shape;726;p22"/>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A picture containing text, outdoor, city, several&#10;&#10;Description automatically generated" id="727" name="Google Shape;727;p22"/>
          <p:cNvPicPr preferRelativeResize="0"/>
          <p:nvPr/>
        </p:nvPicPr>
        <p:blipFill rotWithShape="1">
          <a:blip r:embed="rId3">
            <a:alphaModFix/>
          </a:blip>
          <a:srcRect b="0" l="0" r="0" t="0"/>
          <a:stretch/>
        </p:blipFill>
        <p:spPr>
          <a:xfrm>
            <a:off x="148747" y="295127"/>
            <a:ext cx="4283832" cy="449183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3"/>
          <p:cNvSpPr txBox="1"/>
          <p:nvPr>
            <p:ph idx="1" type="body"/>
          </p:nvPr>
        </p:nvSpPr>
        <p:spPr>
          <a:xfrm>
            <a:off x="1120050" y="997461"/>
            <a:ext cx="6903900" cy="3683000"/>
          </a:xfrm>
          <a:prstGeom prst="rect">
            <a:avLst/>
          </a:prstGeom>
          <a:noFill/>
          <a:ln>
            <a:noFill/>
          </a:ln>
        </p:spPr>
        <p:txBody>
          <a:bodyPr anchorCtr="0" anchor="ctr" bIns="0" lIns="0" spcFirstLastPara="1" rIns="0" wrap="square" tIns="0">
            <a:noAutofit/>
          </a:bodyPr>
          <a:lstStyle/>
          <a:p>
            <a:pPr indent="0" lvl="0" marL="0" rtl="1" algn="r">
              <a:lnSpc>
                <a:spcPct val="100000"/>
              </a:lnSpc>
              <a:spcBef>
                <a:spcPts val="0"/>
              </a:spcBef>
              <a:spcAft>
                <a:spcPts val="0"/>
              </a:spcAft>
              <a:buClr>
                <a:schemeClr val="dk2"/>
              </a:buClr>
              <a:buSzPts val="1600"/>
              <a:buNone/>
            </a:pPr>
            <a:r>
              <a:rPr b="1" lang="iw-IL" sz="1600">
                <a:solidFill>
                  <a:schemeClr val="dk2"/>
                </a:solidFill>
                <a:latin typeface="Arimo"/>
                <a:ea typeface="Arimo"/>
                <a:cs typeface="Arimo"/>
                <a:sym typeface="Arimo"/>
              </a:rPr>
              <a:t>Deadlock</a:t>
            </a:r>
            <a:r>
              <a:rPr b="1" lang="iw-IL" sz="1600">
                <a:solidFill>
                  <a:srgbClr val="575353"/>
                </a:solidFill>
                <a:latin typeface="Arimo"/>
                <a:ea typeface="Arimo"/>
                <a:cs typeface="Arimo"/>
                <a:sym typeface="Arimo"/>
              </a:rPr>
              <a:t>:</a:t>
            </a:r>
            <a:br>
              <a:rPr b="1" lang="iw-IL" sz="1600">
                <a:solidFill>
                  <a:srgbClr val="575353"/>
                </a:solidFill>
                <a:latin typeface="Arimo"/>
                <a:ea typeface="Arimo"/>
                <a:cs typeface="Arimo"/>
                <a:sym typeface="Arimo"/>
              </a:rPr>
            </a:br>
            <a:endParaRPr b="1"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מצב בו </a:t>
            </a:r>
            <a:r>
              <a:rPr b="1" lang="iw-IL" sz="1600">
                <a:solidFill>
                  <a:schemeClr val="accent3"/>
                </a:solidFill>
                <a:latin typeface="Arimo"/>
                <a:ea typeface="Arimo"/>
                <a:cs typeface="Arimo"/>
                <a:sym typeface="Arimo"/>
              </a:rPr>
              <a:t>שני threads (או יותר) </a:t>
            </a:r>
            <a:r>
              <a:rPr lang="iw-IL" sz="1600">
                <a:solidFill>
                  <a:srgbClr val="575353"/>
                </a:solidFill>
                <a:latin typeface="Arimo"/>
                <a:ea typeface="Arimo"/>
                <a:cs typeface="Arimo"/>
                <a:sym typeface="Arimo"/>
              </a:rPr>
              <a:t>מחכים אחד לשני בו זמנית. </a:t>
            </a:r>
            <a:br>
              <a:rPr lang="iw-IL" sz="1600">
                <a:solidFill>
                  <a:srgbClr val="575353"/>
                </a:solidFill>
                <a:latin typeface="Arimo"/>
                <a:ea typeface="Arimo"/>
                <a:cs typeface="Arimo"/>
                <a:sym typeface="Arimo"/>
              </a:rPr>
            </a:br>
            <a:r>
              <a:rPr lang="iw-IL" sz="1600">
                <a:solidFill>
                  <a:srgbClr val="575353"/>
                </a:solidFill>
                <a:latin typeface="Arimo"/>
                <a:ea typeface="Arimo"/>
                <a:cs typeface="Arimo"/>
                <a:sym typeface="Arimo"/>
              </a:rPr>
              <a:t>כלומר הת'רדים מחכים ולא מתקדמים וכך התוכנית נתקעת.</a:t>
            </a:r>
            <a:endParaRPr/>
          </a:p>
          <a:p>
            <a:pPr indent="-241300" lvl="0" marL="342900" rtl="1" algn="r">
              <a:lnSpc>
                <a:spcPct val="100000"/>
              </a:lnSpc>
              <a:spcBef>
                <a:spcPts val="0"/>
              </a:spcBef>
              <a:spcAft>
                <a:spcPts val="0"/>
              </a:spcAft>
              <a:buClr>
                <a:schemeClr val="dk1"/>
              </a:buClr>
              <a:buSzPts val="1600"/>
              <a:buNone/>
            </a:pPr>
            <a:r>
              <a:t/>
            </a:r>
            <a:endParaRPr sz="1600">
              <a:solidFill>
                <a:srgbClr val="575353"/>
              </a:solidFill>
              <a:latin typeface="Arimo"/>
              <a:ea typeface="Arimo"/>
              <a:cs typeface="Arimo"/>
              <a:sym typeface="Arimo"/>
            </a:endParaRPr>
          </a:p>
          <a:p>
            <a:pPr indent="0" lvl="0" marL="0" rtl="1" algn="r">
              <a:lnSpc>
                <a:spcPct val="100000"/>
              </a:lnSpc>
              <a:spcBef>
                <a:spcPts val="0"/>
              </a:spcBef>
              <a:spcAft>
                <a:spcPts val="0"/>
              </a:spcAft>
              <a:buClr>
                <a:srgbClr val="C8E712"/>
              </a:buClr>
              <a:buSzPts val="1600"/>
              <a:buNone/>
            </a:pPr>
            <a:r>
              <a:rPr b="1" lang="iw-IL" sz="1600">
                <a:solidFill>
                  <a:srgbClr val="C8E712"/>
                </a:solidFill>
                <a:latin typeface="Arimo"/>
                <a:ea typeface="Arimo"/>
                <a:cs typeface="Arimo"/>
                <a:sym typeface="Arimo"/>
              </a:rPr>
              <a:t>לדוגמא</a:t>
            </a:r>
            <a:r>
              <a:rPr lang="iw-IL" sz="1600">
                <a:solidFill>
                  <a:srgbClr val="575353"/>
                </a:solidFill>
                <a:latin typeface="Arimo"/>
                <a:ea typeface="Arimo"/>
                <a:cs typeface="Arimo"/>
                <a:sym typeface="Arimo"/>
              </a:rPr>
              <a:t>:</a:t>
            </a:r>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שתי רכבות שמסוגלות לנוע אך ורק קדימה על מסילה אחת </a:t>
            </a:r>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כאשר הרכבות מגיעות אחת אל השנייה הן נתקלות בבעיה </a:t>
            </a:r>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אף רכבת אינה מסוגלת להמשיך לנוע עד אשר השנייה תפנה את דרכה, אך אף רכבת אינה מסוגלת לפנות את הדרך</a:t>
            </a:r>
            <a:endParaRPr/>
          </a:p>
          <a:p>
            <a:pPr indent="0" lvl="0" marL="0" rtl="1" algn="r">
              <a:lnSpc>
                <a:spcPct val="100000"/>
              </a:lnSpc>
              <a:spcBef>
                <a:spcPts val="0"/>
              </a:spcBef>
              <a:spcAft>
                <a:spcPts val="0"/>
              </a:spcAft>
              <a:buClr>
                <a:srgbClr val="575353"/>
              </a:buClr>
              <a:buSzPts val="1600"/>
              <a:buNone/>
            </a:pPr>
            <a:br>
              <a:rPr lang="iw-IL" sz="1600">
                <a:solidFill>
                  <a:srgbClr val="575353"/>
                </a:solidFill>
                <a:latin typeface="Arimo"/>
                <a:ea typeface="Arimo"/>
                <a:cs typeface="Arimo"/>
                <a:sym typeface="Arimo"/>
              </a:rPr>
            </a:br>
            <a:r>
              <a:rPr lang="iw-IL" sz="1600">
                <a:solidFill>
                  <a:srgbClr val="575353"/>
                </a:solidFill>
                <a:latin typeface="Arimo"/>
                <a:ea typeface="Arimo"/>
                <a:cs typeface="Arimo"/>
                <a:sym typeface="Arimo"/>
              </a:rPr>
              <a:t>רעיונות נוספים מעולם התוכנה?</a:t>
            </a:r>
            <a:endParaRPr/>
          </a:p>
        </p:txBody>
      </p:sp>
      <p:sp>
        <p:nvSpPr>
          <p:cNvPr id="733" name="Google Shape;733;p23"/>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קיפאון - Deadlock</a:t>
            </a:r>
            <a:endParaRPr/>
          </a:p>
        </p:txBody>
      </p:sp>
      <p:sp>
        <p:nvSpPr>
          <p:cNvPr id="734" name="Google Shape;734;p23"/>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3"/>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736" name="Google Shape;736;p23"/>
          <p:cNvGrpSpPr/>
          <p:nvPr/>
        </p:nvGrpSpPr>
        <p:grpSpPr>
          <a:xfrm rot="-430617">
            <a:off x="8542833" y="73739"/>
            <a:ext cx="427499" cy="645688"/>
            <a:chOff x="4852445" y="2175228"/>
            <a:chExt cx="427499" cy="645688"/>
          </a:xfrm>
        </p:grpSpPr>
        <p:sp>
          <p:nvSpPr>
            <p:cNvPr id="737" name="Google Shape;737;p23"/>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8" name="Google Shape;738;p23"/>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9" name="Google Shape;739;p23"/>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0" name="Google Shape;740;p23"/>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1" name="Google Shape;741;p23"/>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animEffect filter="fade" transition="in">
                                      <p:cBhvr>
                                        <p:cTn dur="500"/>
                                        <p:tgtEl>
                                          <p:spTgt spid="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animEffect filter="fade" transition="in">
                                      <p:cBhvr>
                                        <p:cTn dur="500"/>
                                        <p:tgtEl>
                                          <p:spTgt spid="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2" st="2"/>
                                            </p:txEl>
                                          </p:spTgt>
                                        </p:tgtEl>
                                        <p:attrNameLst>
                                          <p:attrName>style.visibility</p:attrName>
                                        </p:attrNameLst>
                                      </p:cBhvr>
                                      <p:to>
                                        <p:strVal val="visible"/>
                                      </p:to>
                                    </p:set>
                                    <p:animEffect filter="fade" transition="in">
                                      <p:cBhvr>
                                        <p:cTn dur="500"/>
                                        <p:tgtEl>
                                          <p:spTgt spid="7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3" st="3"/>
                                            </p:txEl>
                                          </p:spTgt>
                                        </p:tgtEl>
                                        <p:attrNameLst>
                                          <p:attrName>style.visibility</p:attrName>
                                        </p:attrNameLst>
                                      </p:cBhvr>
                                      <p:to>
                                        <p:strVal val="visible"/>
                                      </p:to>
                                    </p:set>
                                    <p:animEffect filter="fade" transition="in">
                                      <p:cBhvr>
                                        <p:cTn dur="500"/>
                                        <p:tgtEl>
                                          <p:spTgt spid="7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4" st="4"/>
                                            </p:txEl>
                                          </p:spTgt>
                                        </p:tgtEl>
                                        <p:attrNameLst>
                                          <p:attrName>style.visibility</p:attrName>
                                        </p:attrNameLst>
                                      </p:cBhvr>
                                      <p:to>
                                        <p:strVal val="visible"/>
                                      </p:to>
                                    </p:set>
                                    <p:animEffect filter="fade" transition="in">
                                      <p:cBhvr>
                                        <p:cTn dur="500"/>
                                        <p:tgtEl>
                                          <p:spTgt spid="7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5" st="5"/>
                                            </p:txEl>
                                          </p:spTgt>
                                        </p:tgtEl>
                                        <p:attrNameLst>
                                          <p:attrName>style.visibility</p:attrName>
                                        </p:attrNameLst>
                                      </p:cBhvr>
                                      <p:to>
                                        <p:strVal val="visible"/>
                                      </p:to>
                                    </p:set>
                                    <p:animEffect filter="fade" transition="in">
                                      <p:cBhvr>
                                        <p:cTn dur="500"/>
                                        <p:tgtEl>
                                          <p:spTgt spid="7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6" st="6"/>
                                            </p:txEl>
                                          </p:spTgt>
                                        </p:tgtEl>
                                        <p:attrNameLst>
                                          <p:attrName>style.visibility</p:attrName>
                                        </p:attrNameLst>
                                      </p:cBhvr>
                                      <p:to>
                                        <p:strVal val="visible"/>
                                      </p:to>
                                    </p:set>
                                    <p:animEffect filter="fade" transition="in">
                                      <p:cBhvr>
                                        <p:cTn dur="500"/>
                                        <p:tgtEl>
                                          <p:spTgt spid="7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7" st="7"/>
                                            </p:txEl>
                                          </p:spTgt>
                                        </p:tgtEl>
                                        <p:attrNameLst>
                                          <p:attrName>style.visibility</p:attrName>
                                        </p:attrNameLst>
                                      </p:cBhvr>
                                      <p:to>
                                        <p:strVal val="visible"/>
                                      </p:to>
                                    </p:set>
                                    <p:animEffect filter="fade" transition="in">
                                      <p:cBhvr>
                                        <p:cTn dur="500"/>
                                        <p:tgtEl>
                                          <p:spTgt spid="73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4"/>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3 </a:t>
            </a:r>
            <a:r>
              <a:rPr b="1" lang="iw-IL" sz="1600">
                <a:solidFill>
                  <a:schemeClr val="accent1"/>
                </a:solidFill>
              </a:rPr>
              <a:t>(</a:t>
            </a:r>
            <a:r>
              <a:rPr b="1" lang="iw-IL" sz="1600">
                <a:solidFill>
                  <a:schemeClr val="dk2"/>
                </a:solidFill>
              </a:rPr>
              <a:t>threads_ex3.cpp</a:t>
            </a:r>
            <a:r>
              <a:rPr b="1" lang="iw-IL" sz="1600">
                <a:solidFill>
                  <a:schemeClr val="accent1"/>
                </a:solidFill>
              </a:rPr>
              <a:t>)</a:t>
            </a:r>
            <a:endParaRPr/>
          </a:p>
        </p:txBody>
      </p:sp>
      <p:sp>
        <p:nvSpPr>
          <p:cNvPr id="747" name="Google Shape;747;p24"/>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Deadlock</a:t>
            </a:r>
            <a:endParaRPr/>
          </a:p>
        </p:txBody>
      </p:sp>
      <p:pic>
        <p:nvPicPr>
          <p:cNvPr descr="תוצאת תמונה עבור ‪visual studio 2019 logo image‬‏" id="748" name="Google Shape;748;p24"/>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25"/>
          <p:cNvSpPr txBox="1"/>
          <p:nvPr>
            <p:ph idx="1" type="body"/>
          </p:nvPr>
        </p:nvSpPr>
        <p:spPr>
          <a:xfrm>
            <a:off x="1120050" y="997461"/>
            <a:ext cx="6903900" cy="3683000"/>
          </a:xfrm>
          <a:prstGeom prst="rect">
            <a:avLst/>
          </a:prstGeom>
          <a:noFill/>
          <a:ln>
            <a:noFill/>
          </a:ln>
        </p:spPr>
        <p:txBody>
          <a:bodyPr anchorCtr="0" anchor="ctr" bIns="0" lIns="0" spcFirstLastPara="1" rIns="0" wrap="square" tIns="0">
            <a:noAutofit/>
          </a:bodyPr>
          <a:lstStyle/>
          <a:p>
            <a:pPr indent="0" lvl="0" marL="0" rtl="1" algn="r">
              <a:lnSpc>
                <a:spcPct val="100000"/>
              </a:lnSpc>
              <a:spcBef>
                <a:spcPts val="0"/>
              </a:spcBef>
              <a:spcAft>
                <a:spcPts val="0"/>
              </a:spcAft>
              <a:buClr>
                <a:schemeClr val="dk1"/>
              </a:buClr>
              <a:buSzPts val="1600"/>
              <a:buNone/>
            </a:pPr>
            <a:r>
              <a:rPr lang="iw-IL" sz="1600">
                <a:solidFill>
                  <a:schemeClr val="dk1"/>
                </a:solidFill>
                <a:latin typeface="Arimo"/>
                <a:ea typeface="Arimo"/>
                <a:cs typeface="Arimo"/>
                <a:sym typeface="Arimo"/>
              </a:rPr>
              <a:t>כיצד נמנע </a:t>
            </a:r>
            <a:r>
              <a:rPr b="1" lang="iw-IL" sz="1600">
                <a:solidFill>
                  <a:schemeClr val="dk2"/>
                </a:solidFill>
                <a:latin typeface="Arimo"/>
                <a:ea typeface="Arimo"/>
                <a:cs typeface="Arimo"/>
                <a:sym typeface="Arimo"/>
              </a:rPr>
              <a:t>Deadlock</a:t>
            </a:r>
            <a:r>
              <a:rPr b="1" lang="iw-IL" sz="1600">
                <a:solidFill>
                  <a:srgbClr val="575353"/>
                </a:solidFill>
                <a:latin typeface="Arimo"/>
                <a:ea typeface="Arimo"/>
                <a:cs typeface="Arimo"/>
                <a:sym typeface="Arimo"/>
              </a:rPr>
              <a:t>?</a:t>
            </a:r>
            <a:br>
              <a:rPr b="1" lang="iw-IL" sz="1600">
                <a:solidFill>
                  <a:srgbClr val="575353"/>
                </a:solidFill>
                <a:latin typeface="Arimo"/>
                <a:ea typeface="Arimo"/>
                <a:cs typeface="Arimo"/>
                <a:sym typeface="Arimo"/>
              </a:rPr>
            </a:br>
            <a:endParaRPr b="1" sz="1600">
              <a:solidFill>
                <a:srgbClr val="575353"/>
              </a:solidFill>
              <a:latin typeface="Arimo"/>
              <a:ea typeface="Arimo"/>
              <a:cs typeface="Arimo"/>
              <a:sym typeface="Arimo"/>
            </a:endParaRPr>
          </a:p>
          <a:p>
            <a:pPr indent="-342900" lvl="0" marL="342900" rtl="1" algn="r">
              <a:lnSpc>
                <a:spcPct val="100000"/>
              </a:lnSpc>
              <a:spcBef>
                <a:spcPts val="0"/>
              </a:spcBef>
              <a:spcAft>
                <a:spcPts val="0"/>
              </a:spcAft>
              <a:buClr>
                <a:schemeClr val="dk1"/>
              </a:buClr>
              <a:buSzPts val="1600"/>
              <a:buChar char="•"/>
            </a:pPr>
            <a:r>
              <a:rPr b="1" lang="iw-IL" sz="1600">
                <a:solidFill>
                  <a:schemeClr val="accent1"/>
                </a:solidFill>
                <a:latin typeface="Arimo"/>
                <a:ea typeface="Arimo"/>
                <a:cs typeface="Arimo"/>
                <a:sym typeface="Arimo"/>
              </a:rPr>
              <a:t>נתכנן</a:t>
            </a:r>
            <a:r>
              <a:rPr lang="iw-IL" sz="1600">
                <a:solidFill>
                  <a:srgbClr val="575353"/>
                </a:solidFill>
                <a:latin typeface="Arimo"/>
                <a:ea typeface="Arimo"/>
                <a:cs typeface="Arimo"/>
                <a:sym typeface="Arimo"/>
              </a:rPr>
              <a:t> בצורה נכונה את המערכת שלנו! נשים לב לכמה נקודות חשובות:</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נימנע ממתן הרשאה חלקית</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ננסה לנעול משאבים </a:t>
            </a:r>
            <a:r>
              <a:rPr b="1" lang="iw-IL" sz="1600">
                <a:solidFill>
                  <a:schemeClr val="accent3"/>
                </a:solidFill>
                <a:latin typeface="Arimo"/>
                <a:ea typeface="Arimo"/>
                <a:cs typeface="Arimo"/>
                <a:sym typeface="Arimo"/>
              </a:rPr>
              <a:t>רק בחלקים הקריטיים </a:t>
            </a:r>
            <a:r>
              <a:rPr lang="iw-IL" sz="1600">
                <a:solidFill>
                  <a:srgbClr val="575353"/>
                </a:solidFill>
                <a:latin typeface="Arimo"/>
                <a:ea typeface="Arimo"/>
                <a:cs typeface="Arimo"/>
                <a:sym typeface="Arimo"/>
              </a:rPr>
              <a:t>באמת</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chemeClr val="dk1"/>
              </a:buClr>
              <a:buSzPts val="1600"/>
              <a:buFont typeface="Arial"/>
              <a:buChar char="•"/>
            </a:pPr>
            <a:r>
              <a:rPr b="1" lang="iw-IL" sz="1600">
                <a:solidFill>
                  <a:srgbClr val="C8E712"/>
                </a:solidFill>
                <a:latin typeface="Arimo"/>
                <a:ea typeface="Arimo"/>
                <a:cs typeface="Arimo"/>
                <a:sym typeface="Arimo"/>
              </a:rPr>
              <a:t>אלגוריתמים מיוחדים </a:t>
            </a:r>
            <a:r>
              <a:rPr lang="iw-IL" sz="1600">
                <a:solidFill>
                  <a:srgbClr val="575353"/>
                </a:solidFill>
                <a:latin typeface="Arimo"/>
                <a:ea typeface="Arimo"/>
                <a:cs typeface="Arimo"/>
                <a:sym typeface="Arimo"/>
              </a:rPr>
              <a:t>שרצים ברקע מערכת ההפעלה ותפקידם להקצות משאבים ל-threads (כגון: thread pooling) או למנוע הקצאה כדי למנוע כניסה לקיפאון או ניסיון לשחרר מצב כזה.</a:t>
            </a:r>
            <a:endParaRPr/>
          </a:p>
        </p:txBody>
      </p:sp>
      <p:sp>
        <p:nvSpPr>
          <p:cNvPr id="754" name="Google Shape;754;p25"/>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קיפאון - Deadlock</a:t>
            </a:r>
            <a:endParaRPr/>
          </a:p>
        </p:txBody>
      </p:sp>
      <p:sp>
        <p:nvSpPr>
          <p:cNvPr id="755" name="Google Shape;755;p25"/>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5"/>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757" name="Google Shape;757;p25"/>
          <p:cNvGrpSpPr/>
          <p:nvPr/>
        </p:nvGrpSpPr>
        <p:grpSpPr>
          <a:xfrm rot="-430617">
            <a:off x="8542833" y="73739"/>
            <a:ext cx="427499" cy="645688"/>
            <a:chOff x="4852445" y="2175228"/>
            <a:chExt cx="427499" cy="645688"/>
          </a:xfrm>
        </p:grpSpPr>
        <p:sp>
          <p:nvSpPr>
            <p:cNvPr id="758" name="Google Shape;758;p25"/>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9" name="Google Shape;759;p25"/>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0" name="Google Shape;760;p25"/>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1" name="Google Shape;761;p25"/>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2" name="Google Shape;762;p25"/>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animEffect filter="fade" transition="in">
                                      <p:cBhvr>
                                        <p:cTn dur="500"/>
                                        <p:tgtEl>
                                          <p:spTgt spid="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animEffect filter="fade" transition="in">
                                      <p:cBhvr>
                                        <p:cTn dur="500"/>
                                        <p:tgtEl>
                                          <p:spTgt spid="7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2" st="2"/>
                                            </p:txEl>
                                          </p:spTgt>
                                        </p:tgtEl>
                                        <p:attrNameLst>
                                          <p:attrName>style.visibility</p:attrName>
                                        </p:attrNameLst>
                                      </p:cBhvr>
                                      <p:to>
                                        <p:strVal val="visible"/>
                                      </p:to>
                                    </p:set>
                                    <p:animEffect filter="fade" transition="in">
                                      <p:cBhvr>
                                        <p:cTn dur="500"/>
                                        <p:tgtEl>
                                          <p:spTgt spid="7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3" st="3"/>
                                            </p:txEl>
                                          </p:spTgt>
                                        </p:tgtEl>
                                        <p:attrNameLst>
                                          <p:attrName>style.visibility</p:attrName>
                                        </p:attrNameLst>
                                      </p:cBhvr>
                                      <p:to>
                                        <p:strVal val="visible"/>
                                      </p:to>
                                    </p:set>
                                    <p:animEffect filter="fade" transition="in">
                                      <p:cBhvr>
                                        <p:cTn dur="500"/>
                                        <p:tgtEl>
                                          <p:spTgt spid="7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4" st="4"/>
                                            </p:txEl>
                                          </p:spTgt>
                                        </p:tgtEl>
                                        <p:attrNameLst>
                                          <p:attrName>style.visibility</p:attrName>
                                        </p:attrNameLst>
                                      </p:cBhvr>
                                      <p:to>
                                        <p:strVal val="visible"/>
                                      </p:to>
                                    </p:set>
                                    <p:animEffect filter="fade" transition="in">
                                      <p:cBhvr>
                                        <p:cTn dur="500"/>
                                        <p:tgtEl>
                                          <p:spTgt spid="7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26"/>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Deadlock</a:t>
            </a:r>
            <a:endParaRPr/>
          </a:p>
        </p:txBody>
      </p:sp>
      <p:pic>
        <p:nvPicPr>
          <p:cNvPr descr="meme - This is the real deadlock - devRant" id="768" name="Google Shape;768;p26"/>
          <p:cNvPicPr preferRelativeResize="0"/>
          <p:nvPr/>
        </p:nvPicPr>
        <p:blipFill rotWithShape="1">
          <a:blip r:embed="rId3">
            <a:alphaModFix/>
          </a:blip>
          <a:srcRect b="0" l="0" r="0" t="0"/>
          <a:stretch/>
        </p:blipFill>
        <p:spPr>
          <a:xfrm>
            <a:off x="850786" y="1070025"/>
            <a:ext cx="2843213" cy="379095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769" name="Google Shape;769;p26"/>
          <p:cNvSpPr txBox="1"/>
          <p:nvPr/>
        </p:nvSpPr>
        <p:spPr>
          <a:xfrm>
            <a:off x="3898649" y="1171893"/>
            <a:ext cx="4572000" cy="2062103"/>
          </a:xfrm>
          <a:prstGeom prst="rect">
            <a:avLst/>
          </a:prstGeom>
          <a:noFill/>
          <a:ln>
            <a:noFill/>
          </a:ln>
        </p:spPr>
        <p:txBody>
          <a:bodyPr anchorCtr="0" anchor="t" bIns="45700" lIns="91425" spcFirstLastPara="1" rIns="91425" wrap="square" tIns="45700">
            <a:spAutoFit/>
          </a:bodyPr>
          <a:lstStyle/>
          <a:p>
            <a:pPr indent="0" lvl="0" marL="0" marR="0" rtl="1" algn="r">
              <a:lnSpc>
                <a:spcPct val="100000"/>
              </a:lnSpc>
              <a:spcBef>
                <a:spcPts val="0"/>
              </a:spcBef>
              <a:spcAft>
                <a:spcPts val="0"/>
              </a:spcAft>
              <a:buClr>
                <a:schemeClr val="dk2"/>
              </a:buClr>
              <a:buSzPts val="1600"/>
              <a:buFont typeface="Arial"/>
              <a:buNone/>
            </a:pPr>
            <a:r>
              <a:rPr b="1" i="0" lang="iw-IL" sz="1600" u="none" cap="none" strike="noStrike">
                <a:solidFill>
                  <a:schemeClr val="dk2"/>
                </a:solidFill>
                <a:latin typeface="Arimo"/>
                <a:ea typeface="Arimo"/>
                <a:cs typeface="Arimo"/>
                <a:sym typeface="Arimo"/>
              </a:rPr>
              <a:t>סיכום Deadlock</a:t>
            </a:r>
            <a:endParaRPr b="1" i="0" sz="1600" u="none" cap="none" strike="noStrike">
              <a:solidFill>
                <a:schemeClr val="dk2"/>
              </a:solidFill>
              <a:latin typeface="Arimo"/>
              <a:ea typeface="Arimo"/>
              <a:cs typeface="Arimo"/>
              <a:sym typeface="Arimo"/>
            </a:endParaRPr>
          </a:p>
          <a:p>
            <a:pPr indent="0" lvl="0" marL="0" marR="0" rtl="1" algn="r">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mo"/>
              <a:ea typeface="Arimo"/>
              <a:cs typeface="Arimo"/>
              <a:sym typeface="Arimo"/>
            </a:endParaRPr>
          </a:p>
          <a:p>
            <a:pPr indent="-285750" lvl="0" marL="285750" marR="0" rtl="1" algn="r">
              <a:lnSpc>
                <a:spcPct val="100000"/>
              </a:lnSpc>
              <a:spcBef>
                <a:spcPts val="0"/>
              </a:spcBef>
              <a:spcAft>
                <a:spcPts val="0"/>
              </a:spcAft>
              <a:buClr>
                <a:schemeClr val="dk1"/>
              </a:buClr>
              <a:buSzPts val="1600"/>
              <a:buFont typeface="Arial"/>
              <a:buChar char="•"/>
            </a:pPr>
            <a:r>
              <a:rPr b="0" i="0" lang="iw-IL" sz="1600" u="none" cap="none" strike="noStrike">
                <a:solidFill>
                  <a:schemeClr val="dk1"/>
                </a:solidFill>
                <a:latin typeface="Arimo"/>
                <a:ea typeface="Arimo"/>
                <a:cs typeface="Arimo"/>
                <a:sym typeface="Arimo"/>
              </a:rPr>
              <a:t>יכול לקרות רק שיש יותר ממנעול אחד בתוכנית.</a:t>
            </a:r>
            <a:br>
              <a:rPr b="0" i="0" lang="iw-IL" sz="1600" u="none" cap="none" strike="noStrike">
                <a:solidFill>
                  <a:schemeClr val="dk1"/>
                </a:solidFill>
                <a:latin typeface="Arimo"/>
                <a:ea typeface="Arimo"/>
                <a:cs typeface="Arimo"/>
                <a:sym typeface="Arimo"/>
              </a:rPr>
            </a:br>
            <a:endParaRPr b="0" i="0" sz="1600" u="none" cap="none" strike="noStrike">
              <a:solidFill>
                <a:schemeClr val="dk1"/>
              </a:solidFill>
              <a:latin typeface="Arimo"/>
              <a:ea typeface="Arimo"/>
              <a:cs typeface="Arimo"/>
              <a:sym typeface="Arimo"/>
            </a:endParaRPr>
          </a:p>
          <a:p>
            <a:pPr indent="-285750" lvl="0" marL="285750" marR="0" rtl="1" algn="r">
              <a:lnSpc>
                <a:spcPct val="100000"/>
              </a:lnSpc>
              <a:spcBef>
                <a:spcPts val="0"/>
              </a:spcBef>
              <a:spcAft>
                <a:spcPts val="0"/>
              </a:spcAft>
              <a:buClr>
                <a:schemeClr val="dk1"/>
              </a:buClr>
              <a:buSzPts val="1600"/>
              <a:buFont typeface="Arial"/>
              <a:buChar char="•"/>
            </a:pPr>
            <a:r>
              <a:rPr b="0" i="0" lang="iw-IL" sz="1600" u="none" cap="none" strike="noStrike">
                <a:solidFill>
                  <a:schemeClr val="dk1"/>
                </a:solidFill>
                <a:latin typeface="Arimo"/>
                <a:ea typeface="Arimo"/>
                <a:cs typeface="Arimo"/>
                <a:sym typeface="Arimo"/>
              </a:rPr>
              <a:t>הת'רדים "</a:t>
            </a:r>
            <a:r>
              <a:rPr b="1" i="0" lang="iw-IL" sz="1600" u="none" cap="none" strike="noStrike">
                <a:solidFill>
                  <a:schemeClr val="accent3"/>
                </a:solidFill>
                <a:latin typeface="Arimo"/>
                <a:ea typeface="Arimo"/>
                <a:cs typeface="Arimo"/>
                <a:sym typeface="Arimo"/>
              </a:rPr>
              <a:t>ישנים</a:t>
            </a:r>
            <a:r>
              <a:rPr b="0" i="0" lang="iw-IL" sz="1600" u="none" cap="none" strike="noStrike">
                <a:solidFill>
                  <a:schemeClr val="dk1"/>
                </a:solidFill>
                <a:latin typeface="Arimo"/>
                <a:ea typeface="Arimo"/>
                <a:cs typeface="Arimo"/>
                <a:sym typeface="Arimo"/>
              </a:rPr>
              <a:t>" ומחכים אחד לשני לנצח.</a:t>
            </a:r>
            <a:br>
              <a:rPr b="0" i="0" lang="iw-IL" sz="1600" u="none" cap="none" strike="noStrike">
                <a:solidFill>
                  <a:schemeClr val="dk1"/>
                </a:solidFill>
                <a:latin typeface="Arimo"/>
                <a:ea typeface="Arimo"/>
                <a:cs typeface="Arimo"/>
                <a:sym typeface="Arimo"/>
              </a:rPr>
            </a:br>
            <a:endParaRPr b="0" i="0" sz="1600" u="none" cap="none" strike="noStrike">
              <a:solidFill>
                <a:schemeClr val="dk1"/>
              </a:solidFill>
              <a:latin typeface="Arimo"/>
              <a:ea typeface="Arimo"/>
              <a:cs typeface="Arimo"/>
              <a:sym typeface="Arimo"/>
            </a:endParaRPr>
          </a:p>
          <a:p>
            <a:pPr indent="-285750" lvl="0" marL="285750" marR="0" rtl="1" algn="r">
              <a:lnSpc>
                <a:spcPct val="100000"/>
              </a:lnSpc>
              <a:spcBef>
                <a:spcPts val="0"/>
              </a:spcBef>
              <a:spcAft>
                <a:spcPts val="0"/>
              </a:spcAft>
              <a:buClr>
                <a:schemeClr val="dk1"/>
              </a:buClr>
              <a:buSzPts val="1600"/>
              <a:buFont typeface="Arial"/>
              <a:buChar char="•"/>
            </a:pPr>
            <a:r>
              <a:rPr b="0" i="0" lang="iw-IL" sz="1600" u="none" cap="none" strike="noStrike">
                <a:solidFill>
                  <a:schemeClr val="dk1"/>
                </a:solidFill>
                <a:latin typeface="Arimo"/>
                <a:ea typeface="Arimo"/>
                <a:cs typeface="Arimo"/>
                <a:sym typeface="Arimo"/>
              </a:rPr>
              <a:t>כשיש כמה משאבים בתוכנית </a:t>
            </a:r>
            <a:r>
              <a:rPr b="1" i="0" lang="iw-IL" sz="1600" u="none" cap="none" strike="noStrike">
                <a:solidFill>
                  <a:schemeClr val="accent1"/>
                </a:solidFill>
                <a:latin typeface="Arimo"/>
                <a:ea typeface="Arimo"/>
                <a:cs typeface="Arimo"/>
                <a:sym typeface="Arimo"/>
              </a:rPr>
              <a:t>נתכנן</a:t>
            </a:r>
            <a:r>
              <a:rPr b="0" i="0" lang="iw-IL" sz="1600" u="none" cap="none" strike="noStrike">
                <a:solidFill>
                  <a:schemeClr val="dk1"/>
                </a:solidFill>
                <a:latin typeface="Arimo"/>
                <a:ea typeface="Arimo"/>
                <a:cs typeface="Arimo"/>
                <a:sym typeface="Arimo"/>
              </a:rPr>
              <a:t> את השימוש במנעולים כדי להימנע מ-deadlock.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500"/>
                                        <p:tgtEl>
                                          <p:spTgt spid="7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27"/>
          <p:cNvSpPr txBox="1"/>
          <p:nvPr>
            <p:ph type="title"/>
          </p:nvPr>
        </p:nvSpPr>
        <p:spPr>
          <a:xfrm>
            <a:off x="5024100" y="1000439"/>
            <a:ext cx="3374400" cy="1431900"/>
          </a:xfrm>
          <a:prstGeom prst="rect">
            <a:avLst/>
          </a:prstGeom>
          <a:noFill/>
          <a:ln>
            <a:noFill/>
          </a:ln>
        </p:spPr>
        <p:txBody>
          <a:bodyPr anchorCtr="0" anchor="b" bIns="0" lIns="0" spcFirstLastPara="1" rIns="0" wrap="square" tIns="0">
            <a:noAutofit/>
          </a:bodyPr>
          <a:lstStyle/>
          <a:p>
            <a:pPr indent="0" lvl="0" marL="0" rtl="1" algn="r">
              <a:lnSpc>
                <a:spcPct val="100000"/>
              </a:lnSpc>
              <a:spcBef>
                <a:spcPts val="0"/>
              </a:spcBef>
              <a:spcAft>
                <a:spcPts val="0"/>
              </a:spcAft>
              <a:buClr>
                <a:schemeClr val="dk2"/>
              </a:buClr>
              <a:buSzPts val="4200"/>
              <a:buNone/>
            </a:pPr>
            <a:r>
              <a:rPr lang="iw-IL"/>
              <a:t>בעיה 2 Starvation</a:t>
            </a:r>
            <a:endParaRPr/>
          </a:p>
        </p:txBody>
      </p:sp>
      <p:sp>
        <p:nvSpPr>
          <p:cNvPr id="775" name="Google Shape;775;p27"/>
          <p:cNvSpPr txBox="1"/>
          <p:nvPr/>
        </p:nvSpPr>
        <p:spPr>
          <a:xfrm>
            <a:off x="8364171" y="684253"/>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776" name="Google Shape;776;p27"/>
          <p:cNvGrpSpPr/>
          <p:nvPr/>
        </p:nvGrpSpPr>
        <p:grpSpPr>
          <a:xfrm rot="-430617">
            <a:off x="8529095" y="116423"/>
            <a:ext cx="427499" cy="645688"/>
            <a:chOff x="4852445" y="2175228"/>
            <a:chExt cx="427499" cy="645688"/>
          </a:xfrm>
        </p:grpSpPr>
        <p:sp>
          <p:nvSpPr>
            <p:cNvPr id="777" name="Google Shape;777;p27"/>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8" name="Google Shape;778;p27"/>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9" name="Google Shape;779;p27"/>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0" name="Google Shape;780;p27"/>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1" name="Google Shape;781;p27"/>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תמונה קשורה" id="782" name="Google Shape;782;p27"/>
          <p:cNvPicPr preferRelativeResize="0"/>
          <p:nvPr/>
        </p:nvPicPr>
        <p:blipFill rotWithShape="1">
          <a:blip r:embed="rId3">
            <a:alphaModFix/>
          </a:blip>
          <a:srcRect b="0" l="0" r="0" t="0"/>
          <a:stretch/>
        </p:blipFill>
        <p:spPr>
          <a:xfrm>
            <a:off x="457199" y="1825759"/>
            <a:ext cx="7686676" cy="29282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28"/>
          <p:cNvSpPr txBox="1"/>
          <p:nvPr>
            <p:ph idx="1" type="body"/>
          </p:nvPr>
        </p:nvSpPr>
        <p:spPr>
          <a:xfrm>
            <a:off x="1120050" y="997461"/>
            <a:ext cx="6903900" cy="3683000"/>
          </a:xfrm>
          <a:prstGeom prst="rect">
            <a:avLst/>
          </a:prstGeom>
          <a:noFill/>
          <a:ln>
            <a:noFill/>
          </a:ln>
        </p:spPr>
        <p:txBody>
          <a:bodyPr anchorCtr="0" anchor="ctr" bIns="0" lIns="0" spcFirstLastPara="1" rIns="0" wrap="square" tIns="0">
            <a:noAutofit/>
          </a:bodyPr>
          <a:lstStyle/>
          <a:p>
            <a:pPr indent="0" lvl="0" marL="0" rtl="1" algn="r">
              <a:lnSpc>
                <a:spcPct val="100000"/>
              </a:lnSpc>
              <a:spcBef>
                <a:spcPts val="0"/>
              </a:spcBef>
              <a:spcAft>
                <a:spcPts val="0"/>
              </a:spcAft>
              <a:buClr>
                <a:schemeClr val="dk2"/>
              </a:buClr>
              <a:buSzPts val="1600"/>
              <a:buNone/>
            </a:pPr>
            <a:r>
              <a:rPr b="1" lang="iw-IL" sz="1600">
                <a:solidFill>
                  <a:schemeClr val="dk2"/>
                </a:solidFill>
                <a:latin typeface="Consolas"/>
                <a:ea typeface="Consolas"/>
                <a:cs typeface="Consolas"/>
                <a:sym typeface="Consolas"/>
              </a:rPr>
              <a:t>Starvation</a:t>
            </a:r>
            <a:r>
              <a:rPr b="1" lang="iw-IL" sz="1600">
                <a:solidFill>
                  <a:srgbClr val="575353"/>
                </a:solidFill>
                <a:latin typeface="Consolas"/>
                <a:ea typeface="Consolas"/>
                <a:cs typeface="Consolas"/>
                <a:sym typeface="Consolas"/>
              </a:rPr>
              <a:t>:</a:t>
            </a:r>
            <a:br>
              <a:rPr b="1" lang="iw-IL" sz="1600">
                <a:solidFill>
                  <a:srgbClr val="575353"/>
                </a:solidFill>
                <a:latin typeface="Consolas"/>
                <a:ea typeface="Consolas"/>
                <a:cs typeface="Consolas"/>
                <a:sym typeface="Consolas"/>
              </a:rPr>
            </a:br>
            <a:endParaRPr b="1" sz="1600">
              <a:solidFill>
                <a:srgbClr val="575353"/>
              </a:solidFill>
              <a:latin typeface="Consolas"/>
              <a:ea typeface="Consolas"/>
              <a:cs typeface="Consolas"/>
              <a:sym typeface="Consolas"/>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Consolas"/>
                <a:ea typeface="Consolas"/>
                <a:cs typeface="Consolas"/>
                <a:sym typeface="Consolas"/>
              </a:rPr>
              <a:t>מצב בו thread "</a:t>
            </a:r>
            <a:r>
              <a:rPr b="1" lang="iw-IL" sz="1600">
                <a:solidFill>
                  <a:schemeClr val="accent3"/>
                </a:solidFill>
                <a:latin typeface="Consolas"/>
                <a:ea typeface="Consolas"/>
                <a:cs typeface="Consolas"/>
                <a:sym typeface="Consolas"/>
              </a:rPr>
              <a:t>מרעיב</a:t>
            </a:r>
            <a:r>
              <a:rPr lang="iw-IL" sz="1600">
                <a:solidFill>
                  <a:srgbClr val="575353"/>
                </a:solidFill>
                <a:latin typeface="Consolas"/>
                <a:ea typeface="Consolas"/>
                <a:cs typeface="Consolas"/>
                <a:sym typeface="Consolas"/>
              </a:rPr>
              <a:t>" את שאר ה-threads ולא נותן להם הזדמנות לגשת למשאב</a:t>
            </a:r>
            <a:br>
              <a:rPr lang="iw-IL" sz="1600">
                <a:solidFill>
                  <a:srgbClr val="575353"/>
                </a:solidFill>
                <a:latin typeface="Consolas"/>
                <a:ea typeface="Consolas"/>
                <a:cs typeface="Consolas"/>
                <a:sym typeface="Consolas"/>
              </a:rPr>
            </a:br>
            <a:endParaRPr sz="1600">
              <a:solidFill>
                <a:srgbClr val="575353"/>
              </a:solidFill>
              <a:latin typeface="Consolas"/>
              <a:ea typeface="Consolas"/>
              <a:cs typeface="Consolas"/>
              <a:sym typeface="Consolas"/>
            </a:endParaRPr>
          </a:p>
          <a:p>
            <a:pPr indent="-342900" lvl="0" marL="342900" rtl="1" algn="r">
              <a:lnSpc>
                <a:spcPct val="100000"/>
              </a:lnSpc>
              <a:spcBef>
                <a:spcPts val="0"/>
              </a:spcBef>
              <a:spcAft>
                <a:spcPts val="0"/>
              </a:spcAft>
              <a:buClr>
                <a:srgbClr val="575353"/>
              </a:buClr>
              <a:buSzPts val="1600"/>
              <a:buChar char="•"/>
            </a:pPr>
            <a:r>
              <a:rPr lang="iw-IL" sz="1600">
                <a:solidFill>
                  <a:srgbClr val="575353"/>
                </a:solidFill>
                <a:latin typeface="Consolas"/>
                <a:ea typeface="Consolas"/>
                <a:cs typeface="Consolas"/>
                <a:sym typeface="Consolas"/>
              </a:rPr>
              <a:t>נתבונן ב</a:t>
            </a:r>
            <a:r>
              <a:rPr b="1" lang="iw-IL" sz="1600">
                <a:solidFill>
                  <a:schemeClr val="accent1"/>
                </a:solidFill>
                <a:latin typeface="Consolas"/>
                <a:ea typeface="Consolas"/>
                <a:cs typeface="Consolas"/>
                <a:sym typeface="Consolas"/>
              </a:rPr>
              <a:t>פסאודו-קוד</a:t>
            </a:r>
            <a:r>
              <a:rPr lang="iw-IL" sz="1600">
                <a:solidFill>
                  <a:srgbClr val="575353"/>
                </a:solidFill>
                <a:latin typeface="Consolas"/>
                <a:ea typeface="Consolas"/>
                <a:cs typeface="Consolas"/>
                <a:sym typeface="Consolas"/>
              </a:rPr>
              <a:t> הבא:</a:t>
            </a:r>
            <a:endParaRPr/>
          </a:p>
          <a:p>
            <a:pPr indent="0" lvl="0" marL="0" rtl="0" algn="l">
              <a:lnSpc>
                <a:spcPct val="100000"/>
              </a:lnSpc>
              <a:spcBef>
                <a:spcPts val="0"/>
              </a:spcBef>
              <a:spcAft>
                <a:spcPts val="0"/>
              </a:spcAft>
              <a:buClr>
                <a:srgbClr val="C00000"/>
              </a:buClr>
              <a:buSzPts val="1600"/>
              <a:buNone/>
            </a:pPr>
            <a:r>
              <a:rPr lang="iw-IL" sz="1600">
                <a:solidFill>
                  <a:srgbClr val="C00000"/>
                </a:solidFill>
                <a:latin typeface="Consolas"/>
                <a:ea typeface="Consolas"/>
                <a:cs typeface="Consolas"/>
                <a:sym typeface="Consolas"/>
              </a:rPr>
              <a:t>Lock</a:t>
            </a:r>
            <a:r>
              <a:rPr lang="iw-IL" sz="1600">
                <a:solidFill>
                  <a:srgbClr val="575353"/>
                </a:solidFill>
                <a:latin typeface="Consolas"/>
                <a:ea typeface="Consolas"/>
                <a:cs typeface="Consolas"/>
                <a:sym typeface="Consolas"/>
              </a:rPr>
              <a:t> resource</a:t>
            </a:r>
            <a:endParaRPr/>
          </a:p>
          <a:p>
            <a:pPr indent="0" lvl="0" marL="0" rtl="0" algn="l">
              <a:lnSpc>
                <a:spcPct val="100000"/>
              </a:lnSpc>
              <a:spcBef>
                <a:spcPts val="0"/>
              </a:spcBef>
              <a:spcAft>
                <a:spcPts val="0"/>
              </a:spcAft>
              <a:buClr>
                <a:srgbClr val="1031E7"/>
              </a:buClr>
              <a:buSzPts val="1600"/>
              <a:buNone/>
            </a:pPr>
            <a:r>
              <a:rPr b="1" lang="iw-IL" sz="1600">
                <a:solidFill>
                  <a:srgbClr val="1031E7"/>
                </a:solidFill>
                <a:latin typeface="Consolas"/>
                <a:ea typeface="Consolas"/>
                <a:cs typeface="Consolas"/>
                <a:sym typeface="Consolas"/>
              </a:rPr>
              <a:t>while</a:t>
            </a:r>
            <a:r>
              <a:rPr lang="iw-IL" sz="1600">
                <a:solidFill>
                  <a:srgbClr val="575353"/>
                </a:solidFill>
                <a:latin typeface="Consolas"/>
                <a:ea typeface="Consolas"/>
                <a:cs typeface="Consolas"/>
                <a:sym typeface="Consolas"/>
              </a:rPr>
              <a:t> True:</a:t>
            </a:r>
            <a:endParaRPr/>
          </a:p>
          <a:p>
            <a:pPr indent="0" lvl="1" marL="457200" rtl="0" algn="l">
              <a:lnSpc>
                <a:spcPct val="100000"/>
              </a:lnSpc>
              <a:spcBef>
                <a:spcPts val="0"/>
              </a:spcBef>
              <a:spcAft>
                <a:spcPts val="0"/>
              </a:spcAft>
              <a:buClr>
                <a:srgbClr val="575353"/>
              </a:buClr>
              <a:buSzPts val="1600"/>
              <a:buNone/>
            </a:pPr>
            <a:r>
              <a:rPr lang="iw-IL" sz="1600">
                <a:solidFill>
                  <a:srgbClr val="575353"/>
                </a:solidFill>
                <a:latin typeface="Consolas"/>
                <a:ea typeface="Consolas"/>
                <a:cs typeface="Consolas"/>
                <a:sym typeface="Consolas"/>
              </a:rPr>
              <a:t>Use resource </a:t>
            </a:r>
            <a:r>
              <a:rPr lang="iw-IL" sz="1600">
                <a:solidFill>
                  <a:srgbClr val="0F9E1C"/>
                </a:solidFill>
                <a:latin typeface="Consolas"/>
                <a:ea typeface="Consolas"/>
                <a:cs typeface="Consolas"/>
                <a:sym typeface="Consolas"/>
              </a:rPr>
              <a:t>//usually long</a:t>
            </a:r>
            <a:endParaRPr/>
          </a:p>
          <a:p>
            <a:pPr indent="0" lvl="0" marL="0" rtl="0" algn="l">
              <a:lnSpc>
                <a:spcPct val="100000"/>
              </a:lnSpc>
              <a:spcBef>
                <a:spcPts val="0"/>
              </a:spcBef>
              <a:spcAft>
                <a:spcPts val="0"/>
              </a:spcAft>
              <a:buClr>
                <a:srgbClr val="C00000"/>
              </a:buClr>
              <a:buSzPts val="1600"/>
              <a:buNone/>
            </a:pPr>
            <a:r>
              <a:rPr lang="iw-IL" sz="1600">
                <a:solidFill>
                  <a:srgbClr val="C00000"/>
                </a:solidFill>
                <a:latin typeface="Consolas"/>
                <a:ea typeface="Consolas"/>
                <a:cs typeface="Consolas"/>
                <a:sym typeface="Consolas"/>
              </a:rPr>
              <a:t>Unlock</a:t>
            </a:r>
            <a:r>
              <a:rPr lang="iw-IL" sz="1600">
                <a:solidFill>
                  <a:srgbClr val="575353"/>
                </a:solidFill>
                <a:latin typeface="Consolas"/>
                <a:ea typeface="Consolas"/>
                <a:cs typeface="Consolas"/>
                <a:sym typeface="Consolas"/>
              </a:rPr>
              <a:t> resource</a:t>
            </a:r>
            <a:endParaRPr sz="1600">
              <a:solidFill>
                <a:srgbClr val="575353"/>
              </a:solidFill>
              <a:latin typeface="Consolas"/>
              <a:ea typeface="Consolas"/>
              <a:cs typeface="Consolas"/>
              <a:sym typeface="Consolas"/>
            </a:endParaRPr>
          </a:p>
          <a:p>
            <a:pPr indent="-241300" lvl="0" marL="342900" rtl="0" algn="l">
              <a:lnSpc>
                <a:spcPct val="100000"/>
              </a:lnSpc>
              <a:spcBef>
                <a:spcPts val="0"/>
              </a:spcBef>
              <a:spcAft>
                <a:spcPts val="0"/>
              </a:spcAft>
              <a:buClr>
                <a:schemeClr val="dk1"/>
              </a:buClr>
              <a:buSzPts val="1600"/>
              <a:buNone/>
            </a:pPr>
            <a:r>
              <a:t/>
            </a:r>
            <a:endParaRPr sz="1600">
              <a:solidFill>
                <a:srgbClr val="575353"/>
              </a:solidFill>
              <a:latin typeface="Courier New"/>
              <a:ea typeface="Courier New"/>
              <a:cs typeface="Courier New"/>
              <a:sym typeface="Courier New"/>
            </a:endParaRPr>
          </a:p>
          <a:p>
            <a:pPr indent="-342900" lvl="0" marL="342900" rtl="1" algn="r">
              <a:lnSpc>
                <a:spcPct val="100000"/>
              </a:lnSpc>
              <a:spcBef>
                <a:spcPts val="0"/>
              </a:spcBef>
              <a:spcAft>
                <a:spcPts val="0"/>
              </a:spcAft>
              <a:buClr>
                <a:srgbClr val="575353"/>
              </a:buClr>
              <a:buSzPts val="1600"/>
              <a:buChar char="•"/>
            </a:pPr>
            <a:r>
              <a:rPr lang="iw-IL" sz="1600">
                <a:solidFill>
                  <a:srgbClr val="575353"/>
                </a:solidFill>
                <a:latin typeface="Consolas"/>
                <a:ea typeface="Consolas"/>
                <a:cs typeface="Consolas"/>
                <a:sym typeface="Consolas"/>
              </a:rPr>
              <a:t>אם קיים thread חמדן שמשתמש בלולאה כזאת, ייתכן מצב שבו אף thread אחר לא יספיק לנצל את פרק הזמן שבו המשאב אינו נעול, בכדי לנעול אותו בעצמו</a:t>
            </a:r>
            <a:endParaRPr sz="1600">
              <a:solidFill>
                <a:srgbClr val="575353"/>
              </a:solidFill>
              <a:latin typeface="Consolas"/>
              <a:ea typeface="Consolas"/>
              <a:cs typeface="Consolas"/>
              <a:sym typeface="Consolas"/>
            </a:endParaRPr>
          </a:p>
        </p:txBody>
      </p:sp>
      <p:sp>
        <p:nvSpPr>
          <p:cNvPr id="788" name="Google Shape;788;p28"/>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הרעבה - Starvation</a:t>
            </a:r>
            <a:endParaRPr/>
          </a:p>
        </p:txBody>
      </p:sp>
      <p:sp>
        <p:nvSpPr>
          <p:cNvPr id="789" name="Google Shape;789;p28"/>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8"/>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791" name="Google Shape;791;p28"/>
          <p:cNvGrpSpPr/>
          <p:nvPr/>
        </p:nvGrpSpPr>
        <p:grpSpPr>
          <a:xfrm rot="-430617">
            <a:off x="8542833" y="73739"/>
            <a:ext cx="427499" cy="645688"/>
            <a:chOff x="4852445" y="2175228"/>
            <a:chExt cx="427499" cy="645688"/>
          </a:xfrm>
        </p:grpSpPr>
        <p:sp>
          <p:nvSpPr>
            <p:cNvPr id="792" name="Google Shape;792;p28"/>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3" name="Google Shape;793;p28"/>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4" name="Google Shape;794;p28"/>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5" name="Google Shape;795;p28"/>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6" name="Google Shape;796;p28"/>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0" st="0"/>
                                            </p:txEl>
                                          </p:spTgt>
                                        </p:tgtEl>
                                        <p:attrNameLst>
                                          <p:attrName>style.visibility</p:attrName>
                                        </p:attrNameLst>
                                      </p:cBhvr>
                                      <p:to>
                                        <p:strVal val="visible"/>
                                      </p:to>
                                    </p:set>
                                    <p:animEffect filter="fade" transition="in">
                                      <p:cBhvr>
                                        <p:cTn dur="500"/>
                                        <p:tgtEl>
                                          <p:spTgt spid="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1" st="1"/>
                                            </p:txEl>
                                          </p:spTgt>
                                        </p:tgtEl>
                                        <p:attrNameLst>
                                          <p:attrName>style.visibility</p:attrName>
                                        </p:attrNameLst>
                                      </p:cBhvr>
                                      <p:to>
                                        <p:strVal val="visible"/>
                                      </p:to>
                                    </p:set>
                                    <p:animEffect filter="fade" transition="in">
                                      <p:cBhvr>
                                        <p:cTn dur="500"/>
                                        <p:tgtEl>
                                          <p:spTgt spid="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2" st="2"/>
                                            </p:txEl>
                                          </p:spTgt>
                                        </p:tgtEl>
                                        <p:attrNameLst>
                                          <p:attrName>style.visibility</p:attrName>
                                        </p:attrNameLst>
                                      </p:cBhvr>
                                      <p:to>
                                        <p:strVal val="visible"/>
                                      </p:to>
                                    </p:set>
                                    <p:animEffect filter="fade" transition="in">
                                      <p:cBhvr>
                                        <p:cTn dur="500"/>
                                        <p:tgtEl>
                                          <p:spTgt spid="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3" st="3"/>
                                            </p:txEl>
                                          </p:spTgt>
                                        </p:tgtEl>
                                        <p:attrNameLst>
                                          <p:attrName>style.visibility</p:attrName>
                                        </p:attrNameLst>
                                      </p:cBhvr>
                                      <p:to>
                                        <p:strVal val="visible"/>
                                      </p:to>
                                    </p:set>
                                    <p:animEffect filter="fade" transition="in">
                                      <p:cBhvr>
                                        <p:cTn dur="500"/>
                                        <p:tgtEl>
                                          <p:spTgt spid="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4" st="4"/>
                                            </p:txEl>
                                          </p:spTgt>
                                        </p:tgtEl>
                                        <p:attrNameLst>
                                          <p:attrName>style.visibility</p:attrName>
                                        </p:attrNameLst>
                                      </p:cBhvr>
                                      <p:to>
                                        <p:strVal val="visible"/>
                                      </p:to>
                                    </p:set>
                                    <p:animEffect filter="fade" transition="in">
                                      <p:cBhvr>
                                        <p:cTn dur="500"/>
                                        <p:tgtEl>
                                          <p:spTgt spid="7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5" st="5"/>
                                            </p:txEl>
                                          </p:spTgt>
                                        </p:tgtEl>
                                        <p:attrNameLst>
                                          <p:attrName>style.visibility</p:attrName>
                                        </p:attrNameLst>
                                      </p:cBhvr>
                                      <p:to>
                                        <p:strVal val="visible"/>
                                      </p:to>
                                    </p:set>
                                    <p:animEffect filter="fade" transition="in">
                                      <p:cBhvr>
                                        <p:cTn dur="500"/>
                                        <p:tgtEl>
                                          <p:spTgt spid="7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6" st="6"/>
                                            </p:txEl>
                                          </p:spTgt>
                                        </p:tgtEl>
                                        <p:attrNameLst>
                                          <p:attrName>style.visibility</p:attrName>
                                        </p:attrNameLst>
                                      </p:cBhvr>
                                      <p:to>
                                        <p:strVal val="visible"/>
                                      </p:to>
                                    </p:set>
                                    <p:animEffect filter="fade" transition="in">
                                      <p:cBhvr>
                                        <p:cTn dur="500"/>
                                        <p:tgtEl>
                                          <p:spTgt spid="7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7" st="7"/>
                                            </p:txEl>
                                          </p:spTgt>
                                        </p:tgtEl>
                                        <p:attrNameLst>
                                          <p:attrName>style.visibility</p:attrName>
                                        </p:attrNameLst>
                                      </p:cBhvr>
                                      <p:to>
                                        <p:strVal val="visible"/>
                                      </p:to>
                                    </p:set>
                                    <p:animEffect filter="fade" transition="in">
                                      <p:cBhvr>
                                        <p:cTn dur="500"/>
                                        <p:tgtEl>
                                          <p:spTgt spid="7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xEl>
                                              <p:pRg end="8" st="8"/>
                                            </p:txEl>
                                          </p:spTgt>
                                        </p:tgtEl>
                                        <p:attrNameLst>
                                          <p:attrName>style.visibility</p:attrName>
                                        </p:attrNameLst>
                                      </p:cBhvr>
                                      <p:to>
                                        <p:strVal val="visible"/>
                                      </p:to>
                                    </p:set>
                                    <p:animEffect filter="fade" transition="in">
                                      <p:cBhvr>
                                        <p:cTn dur="500"/>
                                        <p:tgtEl>
                                          <p:spTgt spid="7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29"/>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4 </a:t>
            </a:r>
            <a:r>
              <a:rPr b="1" lang="iw-IL" sz="1600">
                <a:solidFill>
                  <a:schemeClr val="accent1"/>
                </a:solidFill>
              </a:rPr>
              <a:t>(</a:t>
            </a:r>
            <a:r>
              <a:rPr b="1" lang="iw-IL" sz="1600">
                <a:solidFill>
                  <a:schemeClr val="dk2"/>
                </a:solidFill>
              </a:rPr>
              <a:t>threads_ex4.cpp</a:t>
            </a:r>
            <a:r>
              <a:rPr b="1" lang="iw-IL" sz="1600">
                <a:solidFill>
                  <a:schemeClr val="accent1"/>
                </a:solidFill>
              </a:rPr>
              <a:t>)</a:t>
            </a:r>
            <a:endParaRPr/>
          </a:p>
        </p:txBody>
      </p:sp>
      <p:sp>
        <p:nvSpPr>
          <p:cNvPr id="802" name="Google Shape;802;p29"/>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Starvation</a:t>
            </a:r>
            <a:endParaRPr/>
          </a:p>
        </p:txBody>
      </p:sp>
      <p:pic>
        <p:nvPicPr>
          <p:cNvPr descr="תוצאת תמונה עבור ‪visual studio 2019 logo image‬‏" id="803" name="Google Shape;803;p29"/>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cxnSp>
        <p:nvCxnSpPr>
          <p:cNvPr id="442" name="Google Shape;442;p3"/>
          <p:cNvCxnSpPr>
            <a:endCxn id="443" idx="0"/>
          </p:cNvCxnSpPr>
          <p:nvPr/>
        </p:nvCxnSpPr>
        <p:spPr>
          <a:xfrm>
            <a:off x="3285412" y="-94"/>
            <a:ext cx="1200" cy="3764400"/>
          </a:xfrm>
          <a:prstGeom prst="straightConnector1">
            <a:avLst/>
          </a:prstGeom>
          <a:noFill/>
          <a:ln cap="flat" cmpd="sng" w="19050">
            <a:solidFill>
              <a:schemeClr val="dk2"/>
            </a:solidFill>
            <a:prstDash val="solid"/>
            <a:round/>
            <a:headEnd len="sm" w="sm" type="none"/>
            <a:tailEnd len="sm" w="sm" type="none"/>
          </a:ln>
        </p:spPr>
      </p:cxnSp>
      <p:sp>
        <p:nvSpPr>
          <p:cNvPr id="444" name="Google Shape;444;p3"/>
          <p:cNvSpPr txBox="1"/>
          <p:nvPr>
            <p:ph type="ctrTitle"/>
          </p:nvPr>
        </p:nvSpPr>
        <p:spPr>
          <a:xfrm>
            <a:off x="4043680" y="1852500"/>
            <a:ext cx="4560370" cy="1454700"/>
          </a:xfrm>
          <a:prstGeom prst="rect">
            <a:avLst/>
          </a:prstGeom>
          <a:noFill/>
          <a:ln>
            <a:noFill/>
          </a:ln>
        </p:spPr>
        <p:txBody>
          <a:bodyPr anchorCtr="0" anchor="b" bIns="0" lIns="0" spcFirstLastPara="1" rIns="0" wrap="square" tIns="0">
            <a:noAutofit/>
          </a:bodyPr>
          <a:lstStyle/>
          <a:p>
            <a:pPr indent="0" lvl="0" marL="0" rtl="1" algn="r">
              <a:lnSpc>
                <a:spcPct val="80000"/>
              </a:lnSpc>
              <a:spcBef>
                <a:spcPts val="0"/>
              </a:spcBef>
              <a:spcAft>
                <a:spcPts val="0"/>
              </a:spcAft>
              <a:buSzPts val="5200"/>
              <a:buNone/>
            </a:pPr>
            <a:r>
              <a:rPr lang="iw-IL" sz="4400"/>
              <a:t>סנכרון ת'רדים</a:t>
            </a:r>
            <a:endParaRPr sz="4400"/>
          </a:p>
        </p:txBody>
      </p:sp>
      <p:sp>
        <p:nvSpPr>
          <p:cNvPr id="445" name="Google Shape;445;p3"/>
          <p:cNvSpPr txBox="1"/>
          <p:nvPr>
            <p:ph idx="1" type="subTitle"/>
          </p:nvPr>
        </p:nvSpPr>
        <p:spPr>
          <a:xfrm>
            <a:off x="4043680" y="1529222"/>
            <a:ext cx="4560370" cy="323278"/>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446" name="Google Shape;446;p3"/>
          <p:cNvSpPr txBox="1"/>
          <p:nvPr>
            <p:ph idx="2" type="subTitle"/>
          </p:nvPr>
        </p:nvSpPr>
        <p:spPr>
          <a:xfrm>
            <a:off x="191500" y="623147"/>
            <a:ext cx="2812800" cy="3980328"/>
          </a:xfrm>
          <a:prstGeom prst="rect">
            <a:avLst/>
          </a:prstGeom>
          <a:noFill/>
          <a:ln>
            <a:noFill/>
          </a:ln>
        </p:spPr>
        <p:txBody>
          <a:bodyPr anchorCtr="0" anchor="t" bIns="0" lIns="0" spcFirstLastPara="1" rIns="0" wrap="square" tIns="0">
            <a:noAutofit/>
          </a:bodyPr>
          <a:lstStyle/>
          <a:p>
            <a:pPr indent="0" lvl="0" marL="0" rtl="1" algn="r">
              <a:lnSpc>
                <a:spcPct val="150000"/>
              </a:lnSpc>
              <a:spcBef>
                <a:spcPts val="0"/>
              </a:spcBef>
              <a:spcAft>
                <a:spcPts val="0"/>
              </a:spcAft>
              <a:buSzPts val="1200"/>
              <a:buNone/>
            </a:pPr>
            <a:r>
              <a:rPr lang="iw-IL"/>
              <a:t>מבוא ל- ++C</a:t>
            </a:r>
            <a:endParaRPr/>
          </a:p>
          <a:p>
            <a:pPr indent="0" lvl="0" marL="0" rtl="1" algn="r">
              <a:lnSpc>
                <a:spcPct val="150000"/>
              </a:lnSpc>
              <a:spcBef>
                <a:spcPts val="0"/>
              </a:spcBef>
              <a:spcAft>
                <a:spcPts val="0"/>
              </a:spcAft>
              <a:buSzPts val="1200"/>
              <a:buNone/>
            </a:pPr>
            <a:r>
              <a:rPr lang="iw-IL"/>
              <a:t>תכנות מונחה עצמים</a:t>
            </a:r>
            <a:endParaRPr/>
          </a:p>
          <a:p>
            <a:pPr indent="0" lvl="0" marL="0" rtl="1" algn="r">
              <a:lnSpc>
                <a:spcPct val="150000"/>
              </a:lnSpc>
              <a:spcBef>
                <a:spcPts val="0"/>
              </a:spcBef>
              <a:spcAft>
                <a:spcPts val="0"/>
              </a:spcAft>
              <a:buSzPts val="1200"/>
              <a:buNone/>
            </a:pPr>
            <a:r>
              <a:rPr lang="iw-IL">
                <a:solidFill>
                  <a:schemeClr val="dk1"/>
                </a:solidFill>
              </a:rPr>
              <a:t>תכנות מונחה עצמים – המשך</a:t>
            </a:r>
            <a:endParaRPr/>
          </a:p>
          <a:p>
            <a:pPr indent="0" lvl="0" marL="0" rtl="1" algn="r">
              <a:lnSpc>
                <a:spcPct val="150000"/>
              </a:lnSpc>
              <a:spcBef>
                <a:spcPts val="0"/>
              </a:spcBef>
              <a:spcAft>
                <a:spcPts val="0"/>
              </a:spcAft>
              <a:buSzPts val="1200"/>
              <a:buNone/>
            </a:pPr>
            <a:r>
              <a:rPr lang="iw-IL">
                <a:solidFill>
                  <a:schemeClr val="dk1"/>
                </a:solidFill>
              </a:rPr>
              <a:t>ירושה + סטטי</a:t>
            </a:r>
            <a:endParaRPr/>
          </a:p>
          <a:p>
            <a:pPr indent="0" lvl="0" marL="0" rtl="1" algn="r">
              <a:lnSpc>
                <a:spcPct val="150000"/>
              </a:lnSpc>
              <a:spcBef>
                <a:spcPts val="0"/>
              </a:spcBef>
              <a:spcAft>
                <a:spcPts val="0"/>
              </a:spcAft>
              <a:buSzPts val="1200"/>
              <a:buNone/>
            </a:pPr>
            <a:r>
              <a:rPr lang="iw-IL">
                <a:solidFill>
                  <a:schemeClr val="dk1"/>
                </a:solidFill>
              </a:rPr>
              <a:t>פולימורפיזם</a:t>
            </a:r>
            <a:endParaRPr/>
          </a:p>
          <a:p>
            <a:pPr indent="0" lvl="0" marL="0" rtl="1" algn="r">
              <a:lnSpc>
                <a:spcPct val="150000"/>
              </a:lnSpc>
              <a:spcBef>
                <a:spcPts val="0"/>
              </a:spcBef>
              <a:spcAft>
                <a:spcPts val="0"/>
              </a:spcAft>
              <a:buSzPts val="1200"/>
              <a:buNone/>
            </a:pPr>
            <a:r>
              <a:rPr lang="iw-IL">
                <a:solidFill>
                  <a:schemeClr val="dk1"/>
                </a:solidFill>
              </a:rPr>
              <a:t>חריגות וסדנת דיבאג</a:t>
            </a:r>
            <a:endParaRPr>
              <a:solidFill>
                <a:schemeClr val="dk1"/>
              </a:solidFill>
            </a:endParaRPr>
          </a:p>
          <a:p>
            <a:pPr indent="0" lvl="0" marL="0" rtl="1" algn="r">
              <a:lnSpc>
                <a:spcPct val="150000"/>
              </a:lnSpc>
              <a:spcBef>
                <a:spcPts val="0"/>
              </a:spcBef>
              <a:spcAft>
                <a:spcPts val="0"/>
              </a:spcAft>
              <a:buSzPts val="1200"/>
              <a:buNone/>
            </a:pPr>
            <a:r>
              <a:rPr lang="iw-IL">
                <a:solidFill>
                  <a:schemeClr val="dk1"/>
                </a:solidFill>
              </a:rPr>
              <a:t>פרויקט שחמט – חלק א'</a:t>
            </a:r>
            <a:endParaRPr/>
          </a:p>
          <a:p>
            <a:pPr indent="0" lvl="0" marL="0" rtl="1" algn="r">
              <a:lnSpc>
                <a:spcPct val="150000"/>
              </a:lnSpc>
              <a:spcBef>
                <a:spcPts val="0"/>
              </a:spcBef>
              <a:spcAft>
                <a:spcPts val="0"/>
              </a:spcAft>
              <a:buSzPts val="1200"/>
              <a:buNone/>
            </a:pPr>
            <a:r>
              <a:rPr lang="iw-IL">
                <a:solidFill>
                  <a:schemeClr val="dk1"/>
                </a:solidFill>
              </a:rPr>
              <a:t>פרויקט שחמט – חלק ב'</a:t>
            </a:r>
            <a:endParaRPr/>
          </a:p>
          <a:p>
            <a:pPr indent="0" lvl="0" marL="0" rtl="1" algn="r">
              <a:lnSpc>
                <a:spcPct val="150000"/>
              </a:lnSpc>
              <a:spcBef>
                <a:spcPts val="0"/>
              </a:spcBef>
              <a:spcAft>
                <a:spcPts val="0"/>
              </a:spcAft>
              <a:buSzPts val="1200"/>
              <a:buNone/>
            </a:pPr>
            <a:r>
              <a:rPr lang="iw-IL">
                <a:solidFill>
                  <a:schemeClr val="dk1"/>
                </a:solidFill>
              </a:rPr>
              <a:t>טמפלייטים ועצים</a:t>
            </a:r>
            <a:endParaRPr/>
          </a:p>
          <a:p>
            <a:pPr indent="0" lvl="0" marL="0" rtl="1" algn="r">
              <a:lnSpc>
                <a:spcPct val="150000"/>
              </a:lnSpc>
              <a:spcBef>
                <a:spcPts val="0"/>
              </a:spcBef>
              <a:spcAft>
                <a:spcPts val="0"/>
              </a:spcAft>
              <a:buSzPts val="1200"/>
              <a:buNone/>
            </a:pPr>
            <a:r>
              <a:rPr lang="iw-IL">
                <a:solidFill>
                  <a:schemeClr val="dk1"/>
                </a:solidFill>
              </a:rPr>
              <a:t>STL</a:t>
            </a:r>
            <a:endParaRPr>
              <a:solidFill>
                <a:schemeClr val="dk1"/>
              </a:solidFill>
            </a:endParaRPr>
          </a:p>
          <a:p>
            <a:pPr indent="0" lvl="0" marL="0" rtl="1" algn="r">
              <a:lnSpc>
                <a:spcPct val="150000"/>
              </a:lnSpc>
              <a:spcBef>
                <a:spcPts val="0"/>
              </a:spcBef>
              <a:spcAft>
                <a:spcPts val="0"/>
              </a:spcAft>
              <a:buSzPts val="1200"/>
              <a:buNone/>
            </a:pPr>
            <a:r>
              <a:rPr lang="iw-IL">
                <a:solidFill>
                  <a:schemeClr val="dk1"/>
                </a:solidFill>
              </a:rPr>
              <a:t>ת'רדים</a:t>
            </a:r>
            <a:endParaRPr>
              <a:solidFill>
                <a:schemeClr val="dk1"/>
              </a:solidFill>
            </a:endParaRPr>
          </a:p>
          <a:p>
            <a:pPr indent="0" lvl="0" marL="0" rtl="1" algn="r">
              <a:lnSpc>
                <a:spcPct val="150000"/>
              </a:lnSpc>
              <a:spcBef>
                <a:spcPts val="0"/>
              </a:spcBef>
              <a:spcAft>
                <a:spcPts val="0"/>
              </a:spcAft>
              <a:buSzPts val="1200"/>
              <a:buNone/>
            </a:pPr>
            <a:r>
              <a:rPr b="1" lang="iw-IL">
                <a:solidFill>
                  <a:schemeClr val="dk1"/>
                </a:solidFill>
              </a:rPr>
              <a:t>סנכרון ת'רדים</a:t>
            </a:r>
            <a:endParaRPr b="1">
              <a:solidFill>
                <a:schemeClr val="dk1"/>
              </a:solidFill>
            </a:endParaRPr>
          </a:p>
          <a:p>
            <a:pPr indent="0" lvl="0" marL="0" rtl="1" algn="r">
              <a:lnSpc>
                <a:spcPct val="150000"/>
              </a:lnSpc>
              <a:spcBef>
                <a:spcPts val="0"/>
              </a:spcBef>
              <a:spcAft>
                <a:spcPts val="0"/>
              </a:spcAft>
              <a:buSzPts val="1200"/>
              <a:buNone/>
            </a:pPr>
            <a:r>
              <a:rPr lang="iw-IL">
                <a:solidFill>
                  <a:schemeClr val="accent1"/>
                </a:solidFill>
              </a:rPr>
              <a:t>סוקטים + שרת MT</a:t>
            </a:r>
            <a:endParaRPr>
              <a:solidFill>
                <a:schemeClr val="accent1"/>
              </a:solidFill>
            </a:endParaRPr>
          </a:p>
          <a:p>
            <a:pPr indent="0" lvl="0" marL="0" rtl="1" algn="r">
              <a:lnSpc>
                <a:spcPct val="150000"/>
              </a:lnSpc>
              <a:spcBef>
                <a:spcPts val="0"/>
              </a:spcBef>
              <a:spcAft>
                <a:spcPts val="0"/>
              </a:spcAft>
              <a:buSzPts val="1200"/>
              <a:buNone/>
            </a:pPr>
            <a:r>
              <a:rPr lang="iw-IL">
                <a:solidFill>
                  <a:schemeClr val="accent1"/>
                </a:solidFill>
              </a:rPr>
              <a:t>סדנת Hands-On</a:t>
            </a:r>
            <a:endParaRPr>
              <a:solidFill>
                <a:schemeClr val="accent1"/>
              </a:solidFill>
            </a:endParaRPr>
          </a:p>
        </p:txBody>
      </p:sp>
      <p:sp>
        <p:nvSpPr>
          <p:cNvPr id="447" name="Google Shape;447;p3"/>
          <p:cNvSpPr/>
          <p:nvPr/>
        </p:nvSpPr>
        <p:spPr>
          <a:xfrm>
            <a:off x="3250612" y="1018056"/>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3250612" y="74343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
          <p:cNvSpPr/>
          <p:nvPr/>
        </p:nvSpPr>
        <p:spPr>
          <a:xfrm>
            <a:off x="3250612" y="184193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3"/>
          <p:cNvSpPr/>
          <p:nvPr/>
        </p:nvSpPr>
        <p:spPr>
          <a:xfrm>
            <a:off x="3250612" y="2116556"/>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3"/>
          <p:cNvSpPr/>
          <p:nvPr/>
        </p:nvSpPr>
        <p:spPr>
          <a:xfrm>
            <a:off x="3250612" y="239118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3250612" y="2665806"/>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3250612" y="294043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3250612" y="3215056"/>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3250612" y="348968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3"/>
          <p:cNvSpPr/>
          <p:nvPr/>
        </p:nvSpPr>
        <p:spPr>
          <a:xfrm>
            <a:off x="3250612" y="3764306"/>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3250612" y="4038931"/>
            <a:ext cx="72000" cy="7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
          <p:cNvSpPr/>
          <p:nvPr/>
        </p:nvSpPr>
        <p:spPr>
          <a:xfrm>
            <a:off x="3250612" y="4313555"/>
            <a:ext cx="72000" cy="7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3250612" y="1567306"/>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a:off x="3249530" y="1292681"/>
            <a:ext cx="72000" cy="720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0"/>
          <p:cNvSpPr txBox="1"/>
          <p:nvPr>
            <p:ph idx="1" type="body"/>
          </p:nvPr>
        </p:nvSpPr>
        <p:spPr>
          <a:xfrm>
            <a:off x="1120050" y="997461"/>
            <a:ext cx="6903900" cy="3683000"/>
          </a:xfrm>
          <a:prstGeom prst="rect">
            <a:avLst/>
          </a:prstGeom>
          <a:noFill/>
          <a:ln>
            <a:noFill/>
          </a:ln>
        </p:spPr>
        <p:txBody>
          <a:bodyPr anchorCtr="0" anchor="ctr" bIns="0" lIns="0" spcFirstLastPara="1" rIns="0" wrap="square" tIns="0">
            <a:noAutofit/>
          </a:bodyPr>
          <a:lstStyle/>
          <a:p>
            <a:pPr indent="0" lvl="0" marL="0" rtl="1" algn="r">
              <a:lnSpc>
                <a:spcPct val="100000"/>
              </a:lnSpc>
              <a:spcBef>
                <a:spcPts val="0"/>
              </a:spcBef>
              <a:spcAft>
                <a:spcPts val="0"/>
              </a:spcAft>
              <a:buClr>
                <a:schemeClr val="dk1"/>
              </a:buClr>
              <a:buSzPts val="1600"/>
              <a:buNone/>
            </a:pPr>
            <a:r>
              <a:rPr lang="iw-IL" sz="1600">
                <a:solidFill>
                  <a:schemeClr val="dk1"/>
                </a:solidFill>
                <a:latin typeface="Arimo"/>
                <a:ea typeface="Arimo"/>
                <a:cs typeface="Arimo"/>
                <a:sym typeface="Arimo"/>
              </a:rPr>
              <a:t>כיצד נמנע </a:t>
            </a:r>
            <a:r>
              <a:rPr b="1" lang="iw-IL" sz="1600">
                <a:solidFill>
                  <a:schemeClr val="dk2"/>
                </a:solidFill>
                <a:latin typeface="Arimo"/>
                <a:ea typeface="Arimo"/>
                <a:cs typeface="Arimo"/>
                <a:sym typeface="Arimo"/>
              </a:rPr>
              <a:t>Starvation</a:t>
            </a:r>
            <a:r>
              <a:rPr b="1" lang="iw-IL" sz="1600">
                <a:solidFill>
                  <a:srgbClr val="575353"/>
                </a:solidFill>
                <a:latin typeface="Arimo"/>
                <a:ea typeface="Arimo"/>
                <a:cs typeface="Arimo"/>
                <a:sym typeface="Arimo"/>
              </a:rPr>
              <a:t>?</a:t>
            </a:r>
            <a:br>
              <a:rPr b="1" lang="iw-IL" sz="1600">
                <a:solidFill>
                  <a:srgbClr val="575353"/>
                </a:solidFill>
                <a:latin typeface="Arimo"/>
                <a:ea typeface="Arimo"/>
                <a:cs typeface="Arimo"/>
                <a:sym typeface="Arimo"/>
              </a:rPr>
            </a:br>
            <a:endParaRPr b="1"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פתרון אפשרי הוא ניהול הגישה בצורה של </a:t>
            </a:r>
            <a:r>
              <a:rPr b="1" lang="iw-IL" sz="1600">
                <a:solidFill>
                  <a:schemeClr val="accent3"/>
                </a:solidFill>
                <a:latin typeface="Arimo"/>
                <a:ea typeface="Arimo"/>
                <a:cs typeface="Arimo"/>
                <a:sym typeface="Arimo"/>
              </a:rPr>
              <a:t>תור-עדיפויות</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ניתן לקבוע כי thread ששחרר את המשאב מגיע לסוף התור. ה-thread הבא שרשאי לגשת למשאב הוא הראשון בתור (פתרון זה אינו תמיד יעיל אך עדיף על Starvation)</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342900" lvl="1" marL="800100" rtl="1" algn="r">
              <a:lnSpc>
                <a:spcPct val="100000"/>
              </a:lnSpc>
              <a:spcBef>
                <a:spcPts val="0"/>
              </a:spcBef>
              <a:spcAft>
                <a:spcPts val="0"/>
              </a:spcAft>
              <a:buClr>
                <a:srgbClr val="575353"/>
              </a:buClr>
              <a:buSzPts val="1600"/>
              <a:buFont typeface="Arial"/>
              <a:buChar char="•"/>
            </a:pPr>
            <a:r>
              <a:rPr lang="iw-IL" sz="1600">
                <a:solidFill>
                  <a:srgbClr val="575353"/>
                </a:solidFill>
                <a:latin typeface="Arimo"/>
                <a:ea typeface="Arimo"/>
                <a:cs typeface="Arimo"/>
                <a:sym typeface="Arimo"/>
              </a:rPr>
              <a:t>נרצה להימנע ממצב של Starvation מלכתחילה בעזרת בנייה מחוכמת של המערכת לפי כללים הדומים לכללים שמונעים מאתנו כניסה ל-DeadLocks</a:t>
            </a:r>
            <a:endParaRPr sz="1600">
              <a:solidFill>
                <a:srgbClr val="575353"/>
              </a:solidFill>
              <a:latin typeface="Arimo"/>
              <a:ea typeface="Arimo"/>
              <a:cs typeface="Arimo"/>
              <a:sym typeface="Arimo"/>
            </a:endParaRPr>
          </a:p>
        </p:txBody>
      </p:sp>
      <p:sp>
        <p:nvSpPr>
          <p:cNvPr id="809" name="Google Shape;809;p30"/>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הרעבה - Starvation</a:t>
            </a:r>
            <a:endParaRPr/>
          </a:p>
        </p:txBody>
      </p:sp>
      <p:sp>
        <p:nvSpPr>
          <p:cNvPr id="810" name="Google Shape;810;p30"/>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0"/>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812" name="Google Shape;812;p30"/>
          <p:cNvGrpSpPr/>
          <p:nvPr/>
        </p:nvGrpSpPr>
        <p:grpSpPr>
          <a:xfrm rot="-430617">
            <a:off x="8542833" y="73739"/>
            <a:ext cx="427499" cy="645688"/>
            <a:chOff x="4852445" y="2175228"/>
            <a:chExt cx="427499" cy="645688"/>
          </a:xfrm>
        </p:grpSpPr>
        <p:sp>
          <p:nvSpPr>
            <p:cNvPr id="813" name="Google Shape;813;p30"/>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4" name="Google Shape;814;p30"/>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5" name="Google Shape;815;p30"/>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6" name="Google Shape;816;p30"/>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7" name="Google Shape;817;p30"/>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8">
                                            <p:txEl>
                                              <p:pRg end="0" st="0"/>
                                            </p:txEl>
                                          </p:spTgt>
                                        </p:tgtEl>
                                        <p:attrNameLst>
                                          <p:attrName>style.visibility</p:attrName>
                                        </p:attrNameLst>
                                      </p:cBhvr>
                                      <p:to>
                                        <p:strVal val="visible"/>
                                      </p:to>
                                    </p:set>
                                    <p:animEffect filter="fade" transition="in">
                                      <p:cBhvr>
                                        <p:cTn dur="500"/>
                                        <p:tgtEl>
                                          <p:spTgt spid="8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8">
                                            <p:txEl>
                                              <p:pRg end="1" st="1"/>
                                            </p:txEl>
                                          </p:spTgt>
                                        </p:tgtEl>
                                        <p:attrNameLst>
                                          <p:attrName>style.visibility</p:attrName>
                                        </p:attrNameLst>
                                      </p:cBhvr>
                                      <p:to>
                                        <p:strVal val="visible"/>
                                      </p:to>
                                    </p:set>
                                    <p:animEffect filter="fade" transition="in">
                                      <p:cBhvr>
                                        <p:cTn dur="500"/>
                                        <p:tgtEl>
                                          <p:spTgt spid="8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8">
                                            <p:txEl>
                                              <p:pRg end="2" st="2"/>
                                            </p:txEl>
                                          </p:spTgt>
                                        </p:tgtEl>
                                        <p:attrNameLst>
                                          <p:attrName>style.visibility</p:attrName>
                                        </p:attrNameLst>
                                      </p:cBhvr>
                                      <p:to>
                                        <p:strVal val="visible"/>
                                      </p:to>
                                    </p:set>
                                    <p:animEffect filter="fade" transition="in">
                                      <p:cBhvr>
                                        <p:cTn dur="500"/>
                                        <p:tgtEl>
                                          <p:spTgt spid="8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8">
                                            <p:txEl>
                                              <p:pRg end="3" st="3"/>
                                            </p:txEl>
                                          </p:spTgt>
                                        </p:tgtEl>
                                        <p:attrNameLst>
                                          <p:attrName>style.visibility</p:attrName>
                                        </p:attrNameLst>
                                      </p:cBhvr>
                                      <p:to>
                                        <p:strVal val="visible"/>
                                      </p:to>
                                    </p:set>
                                    <p:animEffect filter="fade" transition="in">
                                      <p:cBhvr>
                                        <p:cTn dur="500"/>
                                        <p:tgtEl>
                                          <p:spTgt spid="8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1"/>
          <p:cNvSpPr txBox="1"/>
          <p:nvPr>
            <p:ph type="title"/>
          </p:nvPr>
        </p:nvSpPr>
        <p:spPr>
          <a:xfrm>
            <a:off x="5024100" y="1000439"/>
            <a:ext cx="3374400" cy="1431900"/>
          </a:xfrm>
          <a:prstGeom prst="rect">
            <a:avLst/>
          </a:prstGeom>
          <a:noFill/>
          <a:ln>
            <a:noFill/>
          </a:ln>
        </p:spPr>
        <p:txBody>
          <a:bodyPr anchorCtr="0" anchor="b" bIns="0" lIns="0" spcFirstLastPara="1" rIns="0" wrap="square" tIns="0">
            <a:noAutofit/>
          </a:bodyPr>
          <a:lstStyle/>
          <a:p>
            <a:pPr indent="0" lvl="0" marL="0" rtl="1" algn="r">
              <a:lnSpc>
                <a:spcPct val="100000"/>
              </a:lnSpc>
              <a:spcBef>
                <a:spcPts val="0"/>
              </a:spcBef>
              <a:spcAft>
                <a:spcPts val="0"/>
              </a:spcAft>
              <a:buClr>
                <a:schemeClr val="dk2"/>
              </a:buClr>
              <a:buSzPts val="4200"/>
              <a:buNone/>
            </a:pPr>
            <a:r>
              <a:rPr lang="iw-IL"/>
              <a:t>בעיה 3 Livelock</a:t>
            </a:r>
            <a:endParaRPr/>
          </a:p>
        </p:txBody>
      </p:sp>
      <p:sp>
        <p:nvSpPr>
          <p:cNvPr id="823" name="Google Shape;823;p31"/>
          <p:cNvSpPr txBox="1"/>
          <p:nvPr/>
        </p:nvSpPr>
        <p:spPr>
          <a:xfrm>
            <a:off x="8364171" y="684253"/>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824" name="Google Shape;824;p31"/>
          <p:cNvGrpSpPr/>
          <p:nvPr/>
        </p:nvGrpSpPr>
        <p:grpSpPr>
          <a:xfrm rot="-430617">
            <a:off x="8529095" y="116423"/>
            <a:ext cx="427499" cy="645688"/>
            <a:chOff x="4852445" y="2175228"/>
            <a:chExt cx="427499" cy="645688"/>
          </a:xfrm>
        </p:grpSpPr>
        <p:sp>
          <p:nvSpPr>
            <p:cNvPr id="825" name="Google Shape;825;p31"/>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6" name="Google Shape;826;p31"/>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7" name="Google Shape;827;p31"/>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8" name="Google Shape;828;p31"/>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9" name="Google Shape;829;p31"/>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descr="Old Lady Icon Images, Stock Photos &amp;amp; Vectors | Shutterstock" id="830" name="Google Shape;830;p31"/>
          <p:cNvPicPr preferRelativeResize="0"/>
          <p:nvPr/>
        </p:nvPicPr>
        <p:blipFill rotWithShape="1">
          <a:blip r:embed="rId3">
            <a:alphaModFix/>
          </a:blip>
          <a:srcRect b="8571" l="0" r="0" t="0"/>
          <a:stretch/>
        </p:blipFill>
        <p:spPr>
          <a:xfrm>
            <a:off x="104775" y="1352550"/>
            <a:ext cx="2476500" cy="2438400"/>
          </a:xfrm>
          <a:prstGeom prst="rect">
            <a:avLst/>
          </a:prstGeom>
          <a:noFill/>
          <a:ln>
            <a:noFill/>
          </a:ln>
        </p:spPr>
      </p:pic>
      <p:pic>
        <p:nvPicPr>
          <p:cNvPr descr="Shape, arrow&#10;&#10;Description automatically generated" id="831" name="Google Shape;831;p31"/>
          <p:cNvPicPr preferRelativeResize="0"/>
          <p:nvPr/>
        </p:nvPicPr>
        <p:blipFill rotWithShape="1">
          <a:blip r:embed="rId4">
            <a:alphaModFix/>
          </a:blip>
          <a:srcRect b="0" l="0" r="0" t="0"/>
          <a:stretch/>
        </p:blipFill>
        <p:spPr>
          <a:xfrm flipH="1">
            <a:off x="2804459" y="1855800"/>
            <a:ext cx="1315442" cy="143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0"/>
                                        </p:tgtEl>
                                        <p:attrNameLst>
                                          <p:attrName>style.visibility</p:attrName>
                                        </p:attrNameLst>
                                      </p:cBhvr>
                                      <p:to>
                                        <p:strVal val="visible"/>
                                      </p:to>
                                    </p:set>
                                    <p:anim calcmode="lin" valueType="num">
                                      <p:cBhvr additive="base">
                                        <p:cTn dur="2000"/>
                                        <p:tgtEl>
                                          <p:spTgt spid="8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2"/>
          <p:cNvSpPr txBox="1"/>
          <p:nvPr>
            <p:ph idx="1" type="body"/>
          </p:nvPr>
        </p:nvSpPr>
        <p:spPr>
          <a:xfrm>
            <a:off x="1120050" y="1213162"/>
            <a:ext cx="6903900" cy="368300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Clr>
                <a:schemeClr val="accent1"/>
              </a:buClr>
              <a:buSzPts val="1600"/>
              <a:buNone/>
            </a:pPr>
            <a:r>
              <a:rPr b="1" lang="iw-IL" sz="1600" u="sng">
                <a:solidFill>
                  <a:schemeClr val="accent1"/>
                </a:solidFill>
                <a:latin typeface="Arimo"/>
                <a:ea typeface="Arimo"/>
                <a:cs typeface="Arimo"/>
                <a:sym typeface="Arimo"/>
              </a:rPr>
              <a:t>תזכורת</a:t>
            </a:r>
            <a:endParaRPr/>
          </a:p>
          <a:p>
            <a:pPr indent="0" lvl="0" marL="0" rtl="1" algn="r">
              <a:lnSpc>
                <a:spcPct val="100000"/>
              </a:lnSpc>
              <a:spcBef>
                <a:spcPts val="0"/>
              </a:spcBef>
              <a:spcAft>
                <a:spcPts val="0"/>
              </a:spcAft>
              <a:buClr>
                <a:srgbClr val="575353"/>
              </a:buClr>
              <a:buSzPts val="1600"/>
              <a:buNone/>
            </a:pPr>
            <a:r>
              <a:rPr lang="iw-IL" sz="1600">
                <a:solidFill>
                  <a:srgbClr val="575353"/>
                </a:solidFill>
                <a:latin typeface="Arimo"/>
                <a:ea typeface="Arimo"/>
                <a:cs typeface="Arimo"/>
                <a:sym typeface="Arimo"/>
              </a:rPr>
              <a:t>בdeadlock המצב שנוצר מונע מה-threads להמשיך בריצתם משום ששניהם מחכים אחד לשני.</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0" lvl="0" marL="0" rtl="1" algn="r">
              <a:lnSpc>
                <a:spcPct val="100000"/>
              </a:lnSpc>
              <a:spcBef>
                <a:spcPts val="0"/>
              </a:spcBef>
              <a:spcAft>
                <a:spcPts val="0"/>
              </a:spcAft>
              <a:buClr>
                <a:schemeClr val="accent3"/>
              </a:buClr>
              <a:buSzPts val="1600"/>
              <a:buNone/>
            </a:pPr>
            <a:r>
              <a:rPr b="1" lang="iw-IL" sz="1600" u="sng">
                <a:solidFill>
                  <a:schemeClr val="accent3"/>
                </a:solidFill>
                <a:latin typeface="Arimo"/>
                <a:ea typeface="Arimo"/>
                <a:cs typeface="Arimo"/>
                <a:sym typeface="Arimo"/>
              </a:rPr>
              <a:t>Livelock</a:t>
            </a:r>
            <a:r>
              <a:rPr b="1" lang="iw-IL" sz="1600">
                <a:solidFill>
                  <a:srgbClr val="575353"/>
                </a:solidFill>
                <a:latin typeface="Arimo"/>
                <a:ea typeface="Arimo"/>
                <a:cs typeface="Arimo"/>
                <a:sym typeface="Arimo"/>
              </a:rPr>
              <a:t>:</a:t>
            </a:r>
            <a:endParaRPr/>
          </a:p>
          <a:p>
            <a:pPr indent="0" lvl="0" marL="0" rtl="1" algn="r">
              <a:lnSpc>
                <a:spcPct val="100000"/>
              </a:lnSpc>
              <a:spcBef>
                <a:spcPts val="0"/>
              </a:spcBef>
              <a:spcAft>
                <a:spcPts val="0"/>
              </a:spcAft>
              <a:buClr>
                <a:schemeClr val="dk1"/>
              </a:buClr>
              <a:buSzPts val="1600"/>
              <a:buNone/>
            </a:pPr>
            <a:r>
              <a:t/>
            </a:r>
            <a:endParaRPr b="1" sz="1600" u="sng">
              <a:solidFill>
                <a:srgbClr val="575353"/>
              </a:solidFill>
              <a:latin typeface="Arimo"/>
              <a:ea typeface="Arimo"/>
              <a:cs typeface="Arimo"/>
              <a:sym typeface="Arimo"/>
            </a:endParaRPr>
          </a:p>
          <a:p>
            <a:pPr indent="0" lvl="0" marL="0" rtl="1" algn="r">
              <a:lnSpc>
                <a:spcPct val="100000"/>
              </a:lnSpc>
              <a:spcBef>
                <a:spcPts val="0"/>
              </a:spcBef>
              <a:spcAft>
                <a:spcPts val="0"/>
              </a:spcAft>
              <a:buClr>
                <a:srgbClr val="575353"/>
              </a:buClr>
              <a:buSzPts val="1600"/>
              <a:buNone/>
            </a:pPr>
            <a:r>
              <a:rPr lang="iw-IL" sz="1600">
                <a:solidFill>
                  <a:srgbClr val="575353"/>
                </a:solidFill>
                <a:latin typeface="Arimo"/>
                <a:ea typeface="Arimo"/>
                <a:cs typeface="Arimo"/>
                <a:sym typeface="Arimo"/>
              </a:rPr>
              <a:t>מצב שנוצר כששני threads </a:t>
            </a:r>
            <a:r>
              <a:rPr b="1" lang="iw-IL" sz="1600">
                <a:solidFill>
                  <a:schemeClr val="dk2"/>
                </a:solidFill>
                <a:latin typeface="Arimo"/>
                <a:ea typeface="Arimo"/>
                <a:cs typeface="Arimo"/>
                <a:sym typeface="Arimo"/>
              </a:rPr>
              <a:t>עסוקים בלהגיב אחד לתגובה של השני </a:t>
            </a:r>
            <a:r>
              <a:rPr lang="iw-IL" sz="1600">
                <a:solidFill>
                  <a:srgbClr val="575353"/>
                </a:solidFill>
                <a:latin typeface="Arimo"/>
                <a:ea typeface="Arimo"/>
                <a:cs typeface="Arimo"/>
                <a:sym typeface="Arimo"/>
              </a:rPr>
              <a:t>אך לא מתקדמים בפעולה הראשית שלהם</a:t>
            </a:r>
            <a:br>
              <a:rPr lang="iw-IL" sz="1600">
                <a:solidFill>
                  <a:srgbClr val="575353"/>
                </a:solidFill>
                <a:latin typeface="Arimo"/>
                <a:ea typeface="Arimo"/>
                <a:cs typeface="Arimo"/>
                <a:sym typeface="Arimo"/>
              </a:rPr>
            </a:br>
            <a:endParaRPr sz="1600">
              <a:solidFill>
                <a:srgbClr val="575353"/>
              </a:solidFill>
              <a:latin typeface="Arimo"/>
              <a:ea typeface="Arimo"/>
              <a:cs typeface="Arimo"/>
              <a:sym typeface="Arimo"/>
            </a:endParaRPr>
          </a:p>
          <a:p>
            <a:pPr indent="0" lvl="0" marL="0" rtl="1" algn="r">
              <a:lnSpc>
                <a:spcPct val="100000"/>
              </a:lnSpc>
              <a:spcBef>
                <a:spcPts val="0"/>
              </a:spcBef>
              <a:spcAft>
                <a:spcPts val="0"/>
              </a:spcAft>
              <a:buClr>
                <a:schemeClr val="dk1"/>
              </a:buClr>
              <a:buSzPts val="1600"/>
              <a:buNone/>
            </a:pPr>
            <a:r>
              <a:t/>
            </a:r>
            <a:endParaRPr sz="1600">
              <a:solidFill>
                <a:srgbClr val="575353"/>
              </a:solidFill>
              <a:latin typeface="Arimo"/>
              <a:ea typeface="Arimo"/>
              <a:cs typeface="Arimo"/>
              <a:sym typeface="Arimo"/>
            </a:endParaRPr>
          </a:p>
          <a:p>
            <a:pPr indent="0" lvl="0" marL="0" rtl="1" algn="r">
              <a:lnSpc>
                <a:spcPct val="100000"/>
              </a:lnSpc>
              <a:spcBef>
                <a:spcPts val="0"/>
              </a:spcBef>
              <a:spcAft>
                <a:spcPts val="0"/>
              </a:spcAft>
              <a:buClr>
                <a:srgbClr val="575353"/>
              </a:buClr>
              <a:buSzPts val="1600"/>
              <a:buNone/>
            </a:pPr>
            <a:r>
              <a:rPr lang="iw-IL" sz="1600">
                <a:solidFill>
                  <a:srgbClr val="575353"/>
                </a:solidFill>
                <a:latin typeface="Arimo"/>
                <a:ea typeface="Arimo"/>
                <a:cs typeface="Arimo"/>
                <a:sym typeface="Arimo"/>
              </a:rPr>
              <a:t>גם כאן אין פתרון פשוט, עלינו פשוט להשקיע מחשבה על הימנעות מכניסה למצב שכזה</a:t>
            </a:r>
            <a:endParaRPr sz="1600">
              <a:solidFill>
                <a:srgbClr val="575353"/>
              </a:solidFill>
              <a:latin typeface="Arimo"/>
              <a:ea typeface="Arimo"/>
              <a:cs typeface="Arimo"/>
              <a:sym typeface="Arimo"/>
            </a:endParaRPr>
          </a:p>
        </p:txBody>
      </p:sp>
      <p:sp>
        <p:nvSpPr>
          <p:cNvPr id="837" name="Google Shape;837;p32"/>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Livelock</a:t>
            </a:r>
            <a:endParaRPr/>
          </a:p>
        </p:txBody>
      </p:sp>
      <p:sp>
        <p:nvSpPr>
          <p:cNvPr id="838" name="Google Shape;838;p32"/>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2"/>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840" name="Google Shape;840;p32"/>
          <p:cNvGrpSpPr/>
          <p:nvPr/>
        </p:nvGrpSpPr>
        <p:grpSpPr>
          <a:xfrm rot="-430617">
            <a:off x="8542833" y="73739"/>
            <a:ext cx="427499" cy="645688"/>
            <a:chOff x="4852445" y="2175228"/>
            <a:chExt cx="427499" cy="645688"/>
          </a:xfrm>
        </p:grpSpPr>
        <p:sp>
          <p:nvSpPr>
            <p:cNvPr id="841" name="Google Shape;841;p32"/>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2" name="Google Shape;842;p32"/>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32"/>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4" name="Google Shape;844;p32"/>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 name="Google Shape;845;p32"/>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animEffect filter="fade" transition="in">
                                      <p:cBhvr>
                                        <p:cTn dur="500"/>
                                        <p:tgtEl>
                                          <p:spTgt spid="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animEffect filter="fade" transition="in">
                                      <p:cBhvr>
                                        <p:cTn dur="500"/>
                                        <p:tgtEl>
                                          <p:spTgt spid="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animEffect filter="fade" transition="in">
                                      <p:cBhvr>
                                        <p:cTn dur="500"/>
                                        <p:tgtEl>
                                          <p:spTgt spid="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animEffect filter="fade" transition="in">
                                      <p:cBhvr>
                                        <p:cTn dur="500"/>
                                        <p:tgtEl>
                                          <p:spTgt spid="8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animEffect filter="fade" transition="in">
                                      <p:cBhvr>
                                        <p:cTn dur="500"/>
                                        <p:tgtEl>
                                          <p:spTgt spid="8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animEffect filter="fade" transition="in">
                                      <p:cBhvr>
                                        <p:cTn dur="500"/>
                                        <p:tgtEl>
                                          <p:spTgt spid="8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xEl>
                                              <p:pRg end="6" st="6"/>
                                            </p:txEl>
                                          </p:spTgt>
                                        </p:tgtEl>
                                        <p:attrNameLst>
                                          <p:attrName>style.visibility</p:attrName>
                                        </p:attrNameLst>
                                      </p:cBhvr>
                                      <p:to>
                                        <p:strVal val="visible"/>
                                      </p:to>
                                    </p:set>
                                    <p:animEffect filter="fade" transition="in">
                                      <p:cBhvr>
                                        <p:cTn dur="500"/>
                                        <p:tgtEl>
                                          <p:spTgt spid="83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3"/>
          <p:cNvSpPr txBox="1"/>
          <p:nvPr>
            <p:ph idx="1" type="body"/>
          </p:nvPr>
        </p:nvSpPr>
        <p:spPr>
          <a:xfrm>
            <a:off x="3585299" y="1253463"/>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5 </a:t>
            </a:r>
            <a:r>
              <a:rPr b="1" lang="iw-IL" sz="1600">
                <a:solidFill>
                  <a:schemeClr val="accent1"/>
                </a:solidFill>
              </a:rPr>
              <a:t>(</a:t>
            </a:r>
            <a:r>
              <a:rPr b="1" lang="iw-IL" sz="1600">
                <a:solidFill>
                  <a:schemeClr val="dk2"/>
                </a:solidFill>
              </a:rPr>
              <a:t>threads_ex5.cpp</a:t>
            </a:r>
            <a:r>
              <a:rPr b="1" lang="iw-IL" sz="1600">
                <a:solidFill>
                  <a:schemeClr val="accent1"/>
                </a:solidFill>
              </a:rPr>
              <a:t>)</a:t>
            </a:r>
            <a:endParaRPr/>
          </a:p>
        </p:txBody>
      </p:sp>
      <p:sp>
        <p:nvSpPr>
          <p:cNvPr id="851" name="Google Shape;851;p33"/>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Livelock</a:t>
            </a:r>
            <a:endParaRPr/>
          </a:p>
        </p:txBody>
      </p:sp>
      <p:pic>
        <p:nvPicPr>
          <p:cNvPr descr="תוצאת תמונה עבור ‪visual studio 2019 logo image‬‏" id="852" name="Google Shape;852;p33"/>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34"/>
          <p:cNvSpPr txBox="1"/>
          <p:nvPr>
            <p:ph type="title"/>
          </p:nvPr>
        </p:nvSpPr>
        <p:spPr>
          <a:xfrm>
            <a:off x="780150" y="723700"/>
            <a:ext cx="7605900" cy="808200"/>
          </a:xfrm>
          <a:prstGeom prst="rect">
            <a:avLst/>
          </a:prstGeom>
          <a:noFill/>
          <a:ln>
            <a:noFill/>
          </a:ln>
        </p:spPr>
        <p:txBody>
          <a:bodyPr anchorCtr="0" anchor="ctr" bIns="0" lIns="0" spcFirstLastPara="1" rIns="0" wrap="square" tIns="0">
            <a:noAutofit/>
          </a:bodyPr>
          <a:lstStyle/>
          <a:p>
            <a:pPr indent="0" lvl="0" marL="0" rtl="1" algn="ctr">
              <a:lnSpc>
                <a:spcPct val="100000"/>
              </a:lnSpc>
              <a:spcBef>
                <a:spcPts val="0"/>
              </a:spcBef>
              <a:spcAft>
                <a:spcPts val="0"/>
              </a:spcAft>
              <a:buSzPts val="3000"/>
              <a:buNone/>
            </a:pPr>
            <a:r>
              <a:rPr lang="iw-IL"/>
              <a:t>שאלת מחשבה</a:t>
            </a:r>
            <a:endParaRPr/>
          </a:p>
        </p:txBody>
      </p:sp>
      <p:sp>
        <p:nvSpPr>
          <p:cNvPr id="858" name="Google Shape;858;p34"/>
          <p:cNvSpPr txBox="1"/>
          <p:nvPr>
            <p:ph idx="1" type="body"/>
          </p:nvPr>
        </p:nvSpPr>
        <p:spPr>
          <a:xfrm>
            <a:off x="742050" y="1714450"/>
            <a:ext cx="7644000" cy="2666100"/>
          </a:xfrm>
          <a:prstGeom prst="rect">
            <a:avLst/>
          </a:prstGeom>
          <a:noFill/>
          <a:ln>
            <a:noFill/>
          </a:ln>
        </p:spPr>
        <p:txBody>
          <a:bodyPr anchorCtr="0" anchor="t" bIns="0" lIns="0" spcFirstLastPara="1" rIns="0" wrap="square" tIns="0">
            <a:noAutofit/>
          </a:bodyPr>
          <a:lstStyle/>
          <a:p>
            <a:pPr indent="0" lvl="0" marL="133350" rtl="1" algn="r">
              <a:lnSpc>
                <a:spcPct val="100000"/>
              </a:lnSpc>
              <a:spcBef>
                <a:spcPts val="0"/>
              </a:spcBef>
              <a:spcAft>
                <a:spcPts val="0"/>
              </a:spcAft>
              <a:buSzPts val="1500"/>
              <a:buNone/>
            </a:pPr>
            <a:r>
              <a:rPr lang="iw-IL" sz="1600"/>
              <a:t>מה יותר "עדיף", </a:t>
            </a:r>
            <a:r>
              <a:rPr b="1" lang="iw-IL" sz="1600">
                <a:solidFill>
                  <a:schemeClr val="accent1"/>
                </a:solidFill>
              </a:rPr>
              <a:t>Livelock</a:t>
            </a:r>
            <a:r>
              <a:rPr lang="iw-IL" sz="1600"/>
              <a:t> או </a:t>
            </a:r>
            <a:r>
              <a:rPr b="1" lang="iw-IL" sz="1600">
                <a:solidFill>
                  <a:schemeClr val="accent3"/>
                </a:solidFill>
              </a:rPr>
              <a:t>Deadlock</a:t>
            </a:r>
            <a:r>
              <a:rPr lang="iw-IL" sz="1600"/>
              <a:t>?</a:t>
            </a:r>
            <a:endParaRPr/>
          </a:p>
        </p:txBody>
      </p:sp>
      <p:pic>
        <p:nvPicPr>
          <p:cNvPr descr="Press button hard choice  |  LIVELOCK; DEADLOCK; ???מה עדיף | image tagged in press button hard choice | made w/ Imgflip meme maker" id="859" name="Google Shape;859;p34"/>
          <p:cNvPicPr preferRelativeResize="0"/>
          <p:nvPr/>
        </p:nvPicPr>
        <p:blipFill rotWithShape="1">
          <a:blip r:embed="rId3">
            <a:alphaModFix/>
          </a:blip>
          <a:srcRect b="0" l="0" r="0" t="0"/>
          <a:stretch/>
        </p:blipFill>
        <p:spPr>
          <a:xfrm>
            <a:off x="1650485" y="1531900"/>
            <a:ext cx="2454789" cy="286213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35"/>
          <p:cNvSpPr txBox="1"/>
          <p:nvPr>
            <p:ph type="ctrTitle"/>
          </p:nvPr>
        </p:nvSpPr>
        <p:spPr>
          <a:xfrm>
            <a:off x="540000" y="3601676"/>
            <a:ext cx="8064000" cy="659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FFFFFF"/>
              </a:buClr>
              <a:buSzPts val="5200"/>
              <a:buNone/>
            </a:pPr>
            <a:r>
              <a:rPr lang="iw-IL"/>
              <a:t>שאלות? תהיות?</a:t>
            </a:r>
            <a:endParaRPr/>
          </a:p>
        </p:txBody>
      </p:sp>
      <p:sp>
        <p:nvSpPr>
          <p:cNvPr id="865" name="Google Shape;865;p35"/>
          <p:cNvSpPr txBox="1"/>
          <p:nvPr>
            <p:ph idx="1" type="subTitle"/>
          </p:nvPr>
        </p:nvSpPr>
        <p:spPr>
          <a:xfrm>
            <a:off x="540050" y="4386225"/>
            <a:ext cx="8064000" cy="4866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1500"/>
              <a:buNone/>
            </a:pPr>
            <a:r>
              <a:rPr lang="iw-IL"/>
              <a:t>בעיות סנכרון (deadlock, starvation, livelock)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36"/>
          <p:cNvSpPr txBox="1"/>
          <p:nvPr>
            <p:ph type="ctrTitle"/>
          </p:nvPr>
        </p:nvSpPr>
        <p:spPr>
          <a:xfrm>
            <a:off x="3598550" y="1423130"/>
            <a:ext cx="5005500" cy="1454700"/>
          </a:xfrm>
          <a:prstGeom prst="rect">
            <a:avLst/>
          </a:prstGeom>
          <a:noFill/>
          <a:ln>
            <a:noFill/>
          </a:ln>
        </p:spPr>
        <p:txBody>
          <a:bodyPr anchorCtr="0" anchor="b" bIns="0" lIns="0" spcFirstLastPara="1" rIns="0" wrap="square" tIns="0">
            <a:noAutofit/>
          </a:bodyPr>
          <a:lstStyle/>
          <a:p>
            <a:pPr indent="0" lvl="0" marL="0" rtl="0" algn="r">
              <a:lnSpc>
                <a:spcPct val="80000"/>
              </a:lnSpc>
              <a:spcBef>
                <a:spcPts val="0"/>
              </a:spcBef>
              <a:spcAft>
                <a:spcPts val="0"/>
              </a:spcAft>
              <a:buSzPts val="5200"/>
              <a:buNone/>
            </a:pPr>
            <a:r>
              <a:rPr lang="iw-IL"/>
              <a:t>סנכרון ת'רדים</a:t>
            </a:r>
            <a:endParaRPr/>
          </a:p>
        </p:txBody>
      </p:sp>
      <p:sp>
        <p:nvSpPr>
          <p:cNvPr id="871" name="Google Shape;871;p36"/>
          <p:cNvSpPr txBox="1"/>
          <p:nvPr>
            <p:ph idx="1" type="subTitle"/>
          </p:nvPr>
        </p:nvSpPr>
        <p:spPr>
          <a:xfrm>
            <a:off x="3598863" y="1020763"/>
            <a:ext cx="5005387" cy="32385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872" name="Google Shape;872;p36"/>
          <p:cNvSpPr txBox="1"/>
          <p:nvPr>
            <p:ph idx="4294967295" type="subTitle"/>
          </p:nvPr>
        </p:nvSpPr>
        <p:spPr>
          <a:xfrm>
            <a:off x="6238620"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מנעולים</a:t>
            </a:r>
            <a:endParaRPr b="0" i="0" sz="1400" u="none" cap="none" strike="noStrike">
              <a:solidFill>
                <a:schemeClr val="accent1"/>
              </a:solidFill>
              <a:latin typeface="Arimo"/>
              <a:ea typeface="Arimo"/>
              <a:cs typeface="Arimo"/>
              <a:sym typeface="Arimo"/>
            </a:endParaRPr>
          </a:p>
        </p:txBody>
      </p:sp>
      <p:cxnSp>
        <p:nvCxnSpPr>
          <p:cNvPr id="873" name="Google Shape;873;p36"/>
          <p:cNvCxnSpPr>
            <a:stCxn id="874" idx="2"/>
          </p:cNvCxnSpPr>
          <p:nvPr/>
        </p:nvCxnSpPr>
        <p:spPr>
          <a:xfrm flipH="1">
            <a:off x="6310664" y="4107553"/>
            <a:ext cx="2109000" cy="900"/>
          </a:xfrm>
          <a:prstGeom prst="straightConnector1">
            <a:avLst/>
          </a:prstGeom>
          <a:noFill/>
          <a:ln cap="flat" cmpd="sng" w="19050">
            <a:solidFill>
              <a:srgbClr val="91B3FF"/>
            </a:solidFill>
            <a:prstDash val="solid"/>
            <a:round/>
            <a:headEnd len="sm" w="sm" type="none"/>
            <a:tailEnd len="sm" w="sm" type="none"/>
          </a:ln>
        </p:spPr>
      </p:cxnSp>
      <p:sp>
        <p:nvSpPr>
          <p:cNvPr id="875" name="Google Shape;875;p36"/>
          <p:cNvSpPr/>
          <p:nvPr/>
        </p:nvSpPr>
        <p:spPr>
          <a:xfrm>
            <a:off x="4765913" y="406798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4" name="Google Shape;874;p36"/>
          <p:cNvSpPr/>
          <p:nvPr/>
        </p:nvSpPr>
        <p:spPr>
          <a:xfrm>
            <a:off x="8419664" y="407155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6" name="Google Shape;876;p36"/>
          <p:cNvSpPr txBox="1"/>
          <p:nvPr/>
        </p:nvSpPr>
        <p:spPr>
          <a:xfrm>
            <a:off x="7978049"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הקדמה</a:t>
            </a:r>
            <a:endParaRPr/>
          </a:p>
        </p:txBody>
      </p:sp>
      <p:sp>
        <p:nvSpPr>
          <p:cNvPr id="877" name="Google Shape;877;p36"/>
          <p:cNvSpPr txBox="1"/>
          <p:nvPr/>
        </p:nvSpPr>
        <p:spPr>
          <a:xfrm>
            <a:off x="4271162"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בעיות סנכרון</a:t>
            </a:r>
            <a:endParaRPr/>
          </a:p>
        </p:txBody>
      </p:sp>
      <p:sp>
        <p:nvSpPr>
          <p:cNvPr id="878" name="Google Shape;878;p36"/>
          <p:cNvSpPr txBox="1"/>
          <p:nvPr/>
        </p:nvSpPr>
        <p:spPr>
          <a:xfrm>
            <a:off x="503278"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סיכום</a:t>
            </a:r>
            <a:endParaRPr/>
          </a:p>
        </p:txBody>
      </p:sp>
      <p:sp>
        <p:nvSpPr>
          <p:cNvPr id="879" name="Google Shape;879;p36"/>
          <p:cNvSpPr/>
          <p:nvPr/>
        </p:nvSpPr>
        <p:spPr>
          <a:xfrm>
            <a:off x="959403" y="407881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0" name="Google Shape;880;p36"/>
          <p:cNvCxnSpPr>
            <a:endCxn id="881" idx="6"/>
          </p:cNvCxnSpPr>
          <p:nvPr/>
        </p:nvCxnSpPr>
        <p:spPr>
          <a:xfrm rot="10800000">
            <a:off x="2858258" y="4103983"/>
            <a:ext cx="7762200" cy="3000"/>
          </a:xfrm>
          <a:prstGeom prst="straightConnector1">
            <a:avLst/>
          </a:prstGeom>
          <a:noFill/>
          <a:ln cap="flat" cmpd="sng" w="19050">
            <a:solidFill>
              <a:srgbClr val="E94249"/>
            </a:solidFill>
            <a:prstDash val="solid"/>
            <a:round/>
            <a:headEnd len="sm" w="sm" type="none"/>
            <a:tailEnd len="sm" w="sm" type="none"/>
          </a:ln>
        </p:spPr>
      </p:cxnSp>
      <p:sp>
        <p:nvSpPr>
          <p:cNvPr id="882" name="Google Shape;882;p36"/>
          <p:cNvSpPr/>
          <p:nvPr/>
        </p:nvSpPr>
        <p:spPr>
          <a:xfrm>
            <a:off x="6694745" y="4071067"/>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83" name="Google Shape;883;p36"/>
          <p:cNvPicPr preferRelativeResize="0"/>
          <p:nvPr/>
        </p:nvPicPr>
        <p:blipFill rotWithShape="1">
          <a:blip r:embed="rId3">
            <a:alphaModFix/>
          </a:blip>
          <a:srcRect b="0" l="4132" r="4132" t="0"/>
          <a:stretch/>
        </p:blipFill>
        <p:spPr>
          <a:xfrm rot="-400473">
            <a:off x="1059382" y="766684"/>
            <a:ext cx="3412184" cy="1919353"/>
          </a:xfrm>
          <a:prstGeom prst="roundRect">
            <a:avLst>
              <a:gd fmla="val 2112" name="adj"/>
            </a:avLst>
          </a:prstGeom>
          <a:noFill/>
          <a:ln cap="flat" cmpd="sng" w="19050">
            <a:solidFill>
              <a:schemeClr val="dk2"/>
            </a:solidFill>
            <a:prstDash val="solid"/>
            <a:round/>
            <a:headEnd len="sm" w="sm" type="none"/>
            <a:tailEnd len="sm" w="sm" type="none"/>
          </a:ln>
          <a:effectLst>
            <a:outerShdw rotWithShape="0" algn="bl" dir="2580000" dist="57150">
              <a:schemeClr val="dk2"/>
            </a:outerShdw>
          </a:effectLst>
        </p:spPr>
      </p:pic>
      <p:sp>
        <p:nvSpPr>
          <p:cNvPr id="881" name="Google Shape;881;p36"/>
          <p:cNvSpPr/>
          <p:nvPr/>
        </p:nvSpPr>
        <p:spPr>
          <a:xfrm>
            <a:off x="2786258" y="406798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4" name="Google Shape;884;p36"/>
          <p:cNvSpPr txBox="1"/>
          <p:nvPr/>
        </p:nvSpPr>
        <p:spPr>
          <a:xfrm>
            <a:off x="2264202" y="4281488"/>
            <a:ext cx="11103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מנגנוני סנכרון נוספים</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7"/>
          <p:cNvSpPr txBox="1"/>
          <p:nvPr>
            <p:ph idx="1" type="body"/>
          </p:nvPr>
        </p:nvSpPr>
        <p:spPr>
          <a:xfrm>
            <a:off x="540000" y="1070025"/>
            <a:ext cx="8064000" cy="3533400"/>
          </a:xfrm>
          <a:prstGeom prst="rect">
            <a:avLst/>
          </a:prstGeom>
          <a:noFill/>
          <a:ln>
            <a:noFill/>
          </a:ln>
        </p:spPr>
        <p:txBody>
          <a:bodyPr anchorCtr="0" anchor="ctr" bIns="0" lIns="0" spcFirstLastPara="1" rIns="0" wrap="square" tIns="0">
            <a:noAutofit/>
          </a:bodyPr>
          <a:lstStyle/>
          <a:p>
            <a:pPr indent="-342900" lvl="0" marL="3429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הספריה mutex מכילה בתוכה </a:t>
            </a:r>
            <a:r>
              <a:rPr b="1" i="0" lang="iw-IL" sz="1600" u="none" cap="none" strike="noStrike">
                <a:solidFill>
                  <a:schemeClr val="dk2"/>
                </a:solidFill>
                <a:latin typeface="Arimo"/>
                <a:ea typeface="Arimo"/>
                <a:cs typeface="Arimo"/>
                <a:sym typeface="Arimo"/>
              </a:rPr>
              <a:t>4 סוגי מחלקות </a:t>
            </a:r>
            <a:r>
              <a:rPr b="0" i="0" lang="iw-IL" sz="1600" u="none" cap="none" strike="noStrike">
                <a:solidFill>
                  <a:srgbClr val="575353"/>
                </a:solidFill>
                <a:latin typeface="Arimo"/>
                <a:ea typeface="Arimo"/>
                <a:cs typeface="Arimo"/>
                <a:sym typeface="Arimo"/>
              </a:rPr>
              <a:t>של mutex-ים מסוגים שונים:</a:t>
            </a:r>
            <a:br>
              <a:rPr b="0" i="0" lang="iw-IL" sz="1600" u="none" cap="none" strike="noStrike">
                <a:solidFill>
                  <a:srgbClr val="575353"/>
                </a:solidFill>
                <a:latin typeface="Arimo"/>
                <a:ea typeface="Arimo"/>
                <a:cs typeface="Arimo"/>
                <a:sym typeface="Arimo"/>
              </a:rPr>
            </a:br>
            <a:endParaRPr b="0" i="0" sz="1600" u="none" cap="none" strike="noStrike">
              <a:solidFill>
                <a:srgbClr val="575353"/>
              </a:solidFill>
              <a:latin typeface="Arimo"/>
              <a:ea typeface="Arimo"/>
              <a:cs typeface="Arimo"/>
              <a:sym typeface="Arimo"/>
            </a:endParaRPr>
          </a:p>
          <a:p>
            <a:pPr indent="-342900" lvl="1" marL="8001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mutex</a:t>
            </a:r>
            <a:endParaRPr/>
          </a:p>
          <a:p>
            <a:pPr indent="-342900" lvl="1" marL="8001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recursive_mutex</a:t>
            </a:r>
            <a:endParaRPr b="0" i="0" sz="1600" u="none" cap="none" strike="noStrike">
              <a:solidFill>
                <a:schemeClr val="accent3"/>
              </a:solidFill>
              <a:latin typeface="Consolas"/>
              <a:ea typeface="Consolas"/>
              <a:cs typeface="Consolas"/>
              <a:sym typeface="Consolas"/>
            </a:endParaRPr>
          </a:p>
          <a:p>
            <a:pPr indent="-342900" lvl="1" marL="8001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timed_mutex</a:t>
            </a:r>
            <a:endParaRPr b="0" i="0" sz="1600" u="none" cap="none" strike="noStrike">
              <a:solidFill>
                <a:schemeClr val="accent3"/>
              </a:solidFill>
              <a:latin typeface="Consolas"/>
              <a:ea typeface="Consolas"/>
              <a:cs typeface="Consolas"/>
              <a:sym typeface="Consolas"/>
            </a:endParaRPr>
          </a:p>
          <a:p>
            <a:pPr indent="-342900" lvl="1" marL="8001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recursive_timed_mutex</a:t>
            </a:r>
            <a:br>
              <a:rPr b="0" i="0" lang="iw-IL" sz="1600" u="none" cap="none" strike="noStrike">
                <a:solidFill>
                  <a:srgbClr val="575353"/>
                </a:solidFill>
                <a:latin typeface="Arimo"/>
                <a:ea typeface="Arimo"/>
                <a:cs typeface="Arimo"/>
                <a:sym typeface="Arimo"/>
              </a:rPr>
            </a:br>
            <a:endParaRPr b="0" i="0" sz="1600" u="none" cap="none" strike="noStrike">
              <a:solidFill>
                <a:srgbClr val="575353"/>
              </a:solidFill>
              <a:latin typeface="Arimo"/>
              <a:ea typeface="Arimo"/>
              <a:cs typeface="Arimo"/>
              <a:sym typeface="Arimo"/>
            </a:endParaRPr>
          </a:p>
          <a:p>
            <a:pPr indent="-342900" lvl="0" marL="3429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אנחנו נשתמש ב-</a:t>
            </a: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mutex</a:t>
            </a:r>
            <a:endParaRPr b="0" i="0" sz="1600" u="none" cap="none" strike="noStrike">
              <a:solidFill>
                <a:schemeClr val="accent3"/>
              </a:solidFill>
              <a:latin typeface="Consolas"/>
              <a:ea typeface="Consolas"/>
              <a:cs typeface="Consolas"/>
              <a:sym typeface="Consolas"/>
            </a:endParaRPr>
          </a:p>
          <a:p>
            <a:pPr indent="-241300" lvl="0" marL="342900" marR="0" rtl="1" algn="r">
              <a:lnSpc>
                <a:spcPct val="100000"/>
              </a:lnSpc>
              <a:spcBef>
                <a:spcPts val="0"/>
              </a:spcBef>
              <a:spcAft>
                <a:spcPts val="0"/>
              </a:spcAft>
              <a:buClr>
                <a:schemeClr val="dk1"/>
              </a:buClr>
              <a:buSzPts val="1600"/>
              <a:buFont typeface="Arial"/>
              <a:buNone/>
            </a:pPr>
            <a:r>
              <a:t/>
            </a:r>
            <a:endParaRPr b="0" i="0" sz="1600" u="none" cap="none" strike="noStrike">
              <a:solidFill>
                <a:srgbClr val="575353"/>
              </a:solidFill>
              <a:latin typeface="Arimo"/>
              <a:ea typeface="Arimo"/>
              <a:cs typeface="Arimo"/>
              <a:sym typeface="Arimo"/>
            </a:endParaRPr>
          </a:p>
          <a:p>
            <a:pPr indent="-342900" lvl="0" marL="3429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בספרייה mutex ישנן גם שתי מחלקות שעוטפות mutex.</a:t>
            </a:r>
            <a:endParaRPr sz="1600">
              <a:solidFill>
                <a:srgbClr val="575353"/>
              </a:solidFill>
              <a:latin typeface="Arimo"/>
              <a:ea typeface="Arimo"/>
              <a:cs typeface="Arimo"/>
              <a:sym typeface="Arimo"/>
            </a:endParaRPr>
          </a:p>
          <a:p>
            <a:pPr indent="-342900" lvl="1" marL="83820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lock_guard</a:t>
            </a:r>
            <a:endParaRPr b="0" i="0" sz="1600" u="none" cap="none" strike="noStrike">
              <a:solidFill>
                <a:schemeClr val="accent3"/>
              </a:solidFill>
              <a:latin typeface="Consolas"/>
              <a:ea typeface="Consolas"/>
              <a:cs typeface="Consolas"/>
              <a:sym typeface="Consolas"/>
            </a:endParaRPr>
          </a:p>
          <a:p>
            <a:pPr indent="-342900" lvl="1" marL="83820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std::</a:t>
            </a:r>
            <a:r>
              <a:rPr b="0" i="0" lang="iw-IL" sz="1600" u="none" cap="none" strike="noStrike">
                <a:solidFill>
                  <a:schemeClr val="accent3"/>
                </a:solidFill>
                <a:latin typeface="Consolas"/>
                <a:ea typeface="Consolas"/>
                <a:cs typeface="Consolas"/>
                <a:sym typeface="Consolas"/>
              </a:rPr>
              <a:t>unique_lock</a:t>
            </a:r>
            <a:endParaRPr b="0" i="0" sz="1600" u="none" cap="none" strike="noStrike">
              <a:solidFill>
                <a:schemeClr val="accent3"/>
              </a:solidFill>
              <a:latin typeface="Consolas"/>
              <a:ea typeface="Consolas"/>
              <a:cs typeface="Consolas"/>
              <a:sym typeface="Consolas"/>
            </a:endParaRPr>
          </a:p>
          <a:p>
            <a:pPr indent="0" lvl="0" marL="133350" rtl="1" algn="r">
              <a:lnSpc>
                <a:spcPct val="100000"/>
              </a:lnSpc>
              <a:spcBef>
                <a:spcPts val="0"/>
              </a:spcBef>
              <a:spcAft>
                <a:spcPts val="0"/>
              </a:spcAft>
              <a:buSzPts val="1500"/>
              <a:buNone/>
            </a:pPr>
            <a:r>
              <a:t/>
            </a:r>
            <a:endParaRPr sz="1100">
              <a:latin typeface="Arimo"/>
              <a:ea typeface="Arimo"/>
              <a:cs typeface="Arimo"/>
              <a:sym typeface="Arimo"/>
            </a:endParaRPr>
          </a:p>
        </p:txBody>
      </p:sp>
      <p:sp>
        <p:nvSpPr>
          <p:cNvPr id="890" name="Google Shape;890;p37"/>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std::mutex</a:t>
            </a:r>
            <a:endParaRPr/>
          </a:p>
        </p:txBody>
      </p:sp>
      <p:pic>
        <p:nvPicPr>
          <p:cNvPr descr="Flat Lock Time Icon - Flaticons.net" id="891" name="Google Shape;891;p37"/>
          <p:cNvPicPr preferRelativeResize="0"/>
          <p:nvPr/>
        </p:nvPicPr>
        <p:blipFill rotWithShape="1">
          <a:blip r:embed="rId3">
            <a:alphaModFix/>
          </a:blip>
          <a:srcRect b="0" l="0" r="0" t="0"/>
          <a:stretch/>
        </p:blipFill>
        <p:spPr>
          <a:xfrm>
            <a:off x="1333500" y="2190750"/>
            <a:ext cx="1564050" cy="156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0" st="0"/>
                                            </p:txEl>
                                          </p:spTgt>
                                        </p:tgtEl>
                                        <p:attrNameLst>
                                          <p:attrName>style.visibility</p:attrName>
                                        </p:attrNameLst>
                                      </p:cBhvr>
                                      <p:to>
                                        <p:strVal val="visible"/>
                                      </p:to>
                                    </p:set>
                                    <p:animEffect filter="fade" transition="in">
                                      <p:cBhvr>
                                        <p:cTn dur="500"/>
                                        <p:tgtEl>
                                          <p:spTgt spid="8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1" st="1"/>
                                            </p:txEl>
                                          </p:spTgt>
                                        </p:tgtEl>
                                        <p:attrNameLst>
                                          <p:attrName>style.visibility</p:attrName>
                                        </p:attrNameLst>
                                      </p:cBhvr>
                                      <p:to>
                                        <p:strVal val="visible"/>
                                      </p:to>
                                    </p:set>
                                    <p:animEffect filter="fade" transition="in">
                                      <p:cBhvr>
                                        <p:cTn dur="500"/>
                                        <p:tgtEl>
                                          <p:spTgt spid="8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2" st="2"/>
                                            </p:txEl>
                                          </p:spTgt>
                                        </p:tgtEl>
                                        <p:attrNameLst>
                                          <p:attrName>style.visibility</p:attrName>
                                        </p:attrNameLst>
                                      </p:cBhvr>
                                      <p:to>
                                        <p:strVal val="visible"/>
                                      </p:to>
                                    </p:set>
                                    <p:animEffect filter="fade" transition="in">
                                      <p:cBhvr>
                                        <p:cTn dur="500"/>
                                        <p:tgtEl>
                                          <p:spTgt spid="8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3" st="3"/>
                                            </p:txEl>
                                          </p:spTgt>
                                        </p:tgtEl>
                                        <p:attrNameLst>
                                          <p:attrName>style.visibility</p:attrName>
                                        </p:attrNameLst>
                                      </p:cBhvr>
                                      <p:to>
                                        <p:strVal val="visible"/>
                                      </p:to>
                                    </p:set>
                                    <p:animEffect filter="fade" transition="in">
                                      <p:cBhvr>
                                        <p:cTn dur="500"/>
                                        <p:tgtEl>
                                          <p:spTgt spid="8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4" st="4"/>
                                            </p:txEl>
                                          </p:spTgt>
                                        </p:tgtEl>
                                        <p:attrNameLst>
                                          <p:attrName>style.visibility</p:attrName>
                                        </p:attrNameLst>
                                      </p:cBhvr>
                                      <p:to>
                                        <p:strVal val="visible"/>
                                      </p:to>
                                    </p:set>
                                    <p:animEffect filter="fade" transition="in">
                                      <p:cBhvr>
                                        <p:cTn dur="500"/>
                                        <p:tgtEl>
                                          <p:spTgt spid="8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5" st="5"/>
                                            </p:txEl>
                                          </p:spTgt>
                                        </p:tgtEl>
                                        <p:attrNameLst>
                                          <p:attrName>style.visibility</p:attrName>
                                        </p:attrNameLst>
                                      </p:cBhvr>
                                      <p:to>
                                        <p:strVal val="visible"/>
                                      </p:to>
                                    </p:set>
                                    <p:animEffect filter="fade" transition="in">
                                      <p:cBhvr>
                                        <p:cTn dur="500"/>
                                        <p:tgtEl>
                                          <p:spTgt spid="8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6" st="6"/>
                                            </p:txEl>
                                          </p:spTgt>
                                        </p:tgtEl>
                                        <p:attrNameLst>
                                          <p:attrName>style.visibility</p:attrName>
                                        </p:attrNameLst>
                                      </p:cBhvr>
                                      <p:to>
                                        <p:strVal val="visible"/>
                                      </p:to>
                                    </p:set>
                                    <p:animEffect filter="fade" transition="in">
                                      <p:cBhvr>
                                        <p:cTn dur="500"/>
                                        <p:tgtEl>
                                          <p:spTgt spid="8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7" st="7"/>
                                            </p:txEl>
                                          </p:spTgt>
                                        </p:tgtEl>
                                        <p:attrNameLst>
                                          <p:attrName>style.visibility</p:attrName>
                                        </p:attrNameLst>
                                      </p:cBhvr>
                                      <p:to>
                                        <p:strVal val="visible"/>
                                      </p:to>
                                    </p:set>
                                    <p:animEffect filter="fade" transition="in">
                                      <p:cBhvr>
                                        <p:cTn dur="500"/>
                                        <p:tgtEl>
                                          <p:spTgt spid="8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8" st="8"/>
                                            </p:txEl>
                                          </p:spTgt>
                                        </p:tgtEl>
                                        <p:attrNameLst>
                                          <p:attrName>style.visibility</p:attrName>
                                        </p:attrNameLst>
                                      </p:cBhvr>
                                      <p:to>
                                        <p:strVal val="visible"/>
                                      </p:to>
                                    </p:set>
                                    <p:animEffect filter="fade" transition="in">
                                      <p:cBhvr>
                                        <p:cTn dur="500"/>
                                        <p:tgtEl>
                                          <p:spTgt spid="8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9" st="9"/>
                                            </p:txEl>
                                          </p:spTgt>
                                        </p:tgtEl>
                                        <p:attrNameLst>
                                          <p:attrName>style.visibility</p:attrName>
                                        </p:attrNameLst>
                                      </p:cBhvr>
                                      <p:to>
                                        <p:strVal val="visible"/>
                                      </p:to>
                                    </p:set>
                                    <p:animEffect filter="fade" transition="in">
                                      <p:cBhvr>
                                        <p:cTn dur="500"/>
                                        <p:tgtEl>
                                          <p:spTgt spid="88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10" st="10"/>
                                            </p:txEl>
                                          </p:spTgt>
                                        </p:tgtEl>
                                        <p:attrNameLst>
                                          <p:attrName>style.visibility</p:attrName>
                                        </p:attrNameLst>
                                      </p:cBhvr>
                                      <p:to>
                                        <p:strVal val="visible"/>
                                      </p:to>
                                    </p:set>
                                    <p:animEffect filter="fade" transition="in">
                                      <p:cBhvr>
                                        <p:cTn dur="500"/>
                                        <p:tgtEl>
                                          <p:spTgt spid="889">
                                            <p:txEl>
                                              <p:pRg end="10" st="10"/>
                                            </p:txEl>
                                          </p:spTgt>
                                        </p:tgtEl>
                                      </p:cBhvr>
                                    </p:animEffect>
                                  </p:childTnLst>
                                </p:cTn>
                              </p:par>
                              <p:par>
                                <p:cTn fill="hold" nodeType="withEffect" presetClass="entr" presetID="23" presetSubtype="16">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500"/>
                                        <p:tgtEl>
                                          <p:spTgt spid="891"/>
                                        </p:tgtEl>
                                        <p:attrNameLst>
                                          <p:attrName>ppt_w</p:attrName>
                                        </p:attrNameLst>
                                      </p:cBhvr>
                                      <p:tavLst>
                                        <p:tav fmla="" tm="0">
                                          <p:val>
                                            <p:strVal val="0"/>
                                          </p:val>
                                        </p:tav>
                                        <p:tav fmla="" tm="100000">
                                          <p:val>
                                            <p:strVal val="#ppt_w"/>
                                          </p:val>
                                        </p:tav>
                                      </p:tavLst>
                                    </p:anim>
                                    <p:anim calcmode="lin" valueType="num">
                                      <p:cBhvr additive="base">
                                        <p:cTn dur="500"/>
                                        <p:tgtEl>
                                          <p:spTgt spid="8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8"/>
          <p:cNvSpPr txBox="1"/>
          <p:nvPr>
            <p:ph idx="1" type="body"/>
          </p:nvPr>
        </p:nvSpPr>
        <p:spPr>
          <a:xfrm>
            <a:off x="2724150" y="1070025"/>
            <a:ext cx="5879850" cy="3533400"/>
          </a:xfrm>
          <a:prstGeom prst="rect">
            <a:avLst/>
          </a:prstGeom>
          <a:noFill/>
          <a:ln>
            <a:noFill/>
          </a:ln>
        </p:spPr>
        <p:txBody>
          <a:bodyPr anchorCtr="0" anchor="ctr" bIns="0" lIns="0" spcFirstLastPara="1" rIns="0" wrap="square" tIns="0">
            <a:noAutofit/>
          </a:bodyPr>
          <a:lstStyle/>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המחלקה lock_guard הינה מחלקה </a:t>
            </a:r>
            <a:r>
              <a:rPr b="1" i="0" lang="iw-IL" sz="1600" u="none" cap="none" strike="noStrike">
                <a:solidFill>
                  <a:schemeClr val="accent3"/>
                </a:solidFill>
                <a:latin typeface="Arimo"/>
                <a:ea typeface="Arimo"/>
                <a:cs typeface="Arimo"/>
                <a:sym typeface="Arimo"/>
              </a:rPr>
              <a:t>טמפלייטית</a:t>
            </a:r>
            <a:r>
              <a:rPr b="0" i="0" lang="iw-IL" sz="1600" u="none" cap="none" strike="noStrike">
                <a:solidFill>
                  <a:srgbClr val="575353"/>
                </a:solidFill>
                <a:latin typeface="Arimo"/>
                <a:ea typeface="Arimo"/>
                <a:cs typeface="Arimo"/>
                <a:sym typeface="Arimo"/>
              </a:rPr>
              <a:t> המספקת אובייקט בעל בנאי ומפרק בלבד</a:t>
            </a:r>
            <a:r>
              <a:rPr lang="iw-IL" sz="1600">
                <a:solidFill>
                  <a:srgbClr val="575353"/>
                </a:solidFill>
                <a:latin typeface="Arimo"/>
                <a:ea typeface="Arimo"/>
                <a:cs typeface="Arimo"/>
                <a:sym typeface="Arimo"/>
              </a:rPr>
              <a:t>.</a:t>
            </a:r>
            <a:endParaRPr b="0" i="0" sz="1600" u="none" cap="none" strike="noStrike">
              <a:solidFill>
                <a:srgbClr val="575353"/>
              </a:solidFill>
              <a:latin typeface="Arimo"/>
              <a:ea typeface="Arimo"/>
              <a:cs typeface="Arimo"/>
              <a:sym typeface="Arimo"/>
            </a:endParaRPr>
          </a:p>
          <a:p>
            <a:pPr indent="-457200" lvl="1" marL="9144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כאשר יוצרים אובייקט מסוג lock_guard הmutex- </a:t>
            </a:r>
            <a:r>
              <a:rPr b="1" i="0" lang="iw-IL" sz="1600" u="none" cap="none" strike="noStrike">
                <a:solidFill>
                  <a:schemeClr val="dk2"/>
                </a:solidFill>
                <a:latin typeface="Arimo"/>
                <a:ea typeface="Arimo"/>
                <a:cs typeface="Arimo"/>
                <a:sym typeface="Arimo"/>
              </a:rPr>
              <a:t>ננעל</a:t>
            </a:r>
            <a:r>
              <a:rPr b="0" i="0" lang="iw-IL" sz="1600" u="none" cap="none" strike="noStrike">
                <a:solidFill>
                  <a:srgbClr val="575353"/>
                </a:solidFill>
                <a:latin typeface="Arimo"/>
                <a:ea typeface="Arimo"/>
                <a:cs typeface="Arimo"/>
                <a:sym typeface="Arimo"/>
              </a:rPr>
              <a:t> </a:t>
            </a:r>
            <a:endParaRPr/>
          </a:p>
          <a:p>
            <a:pPr indent="-457200" lvl="1" marL="9144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כאשר האובייקט נהרס הmutex- </a:t>
            </a:r>
            <a:r>
              <a:rPr b="1" i="0" lang="iw-IL" sz="1600" u="none" cap="none" strike="noStrike">
                <a:solidFill>
                  <a:srgbClr val="C8E712"/>
                </a:solidFill>
                <a:latin typeface="Arimo"/>
                <a:ea typeface="Arimo"/>
                <a:cs typeface="Arimo"/>
                <a:sym typeface="Arimo"/>
              </a:rPr>
              <a:t>משוחרר</a:t>
            </a:r>
            <a:br>
              <a:rPr b="0" i="0" lang="iw-IL" sz="1600" u="none" cap="none" strike="noStrike">
                <a:solidFill>
                  <a:srgbClr val="575353"/>
                </a:solidFill>
                <a:latin typeface="Arimo"/>
                <a:ea typeface="Arimo"/>
                <a:cs typeface="Arimo"/>
                <a:sym typeface="Arimo"/>
              </a:rPr>
            </a:br>
            <a:endParaRPr b="0" i="0" sz="1600" u="none" cap="none" strike="noStrike">
              <a:solidFill>
                <a:srgbClr val="575353"/>
              </a:solidFill>
              <a:latin typeface="Arimo"/>
              <a:ea typeface="Arimo"/>
              <a:cs typeface="Arimo"/>
              <a:sym typeface="Arimo"/>
            </a:endParaRPr>
          </a:p>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מנגנון זה מבטיח ניהול נכון של ה-mutex גם במקרים של חריגות</a:t>
            </a:r>
            <a:br>
              <a:rPr b="0" i="0" lang="iw-IL" sz="1600" u="none" cap="none" strike="noStrike">
                <a:solidFill>
                  <a:srgbClr val="575353"/>
                </a:solidFill>
                <a:latin typeface="Arimo"/>
                <a:ea typeface="Arimo"/>
                <a:cs typeface="Arimo"/>
                <a:sym typeface="Arimo"/>
              </a:rPr>
            </a:br>
            <a:endParaRPr b="0" i="0" sz="1600" u="none" cap="none" strike="noStrike">
              <a:solidFill>
                <a:srgbClr val="575353"/>
              </a:solidFill>
              <a:latin typeface="Arimo"/>
              <a:ea typeface="Arimo"/>
              <a:cs typeface="Arimo"/>
              <a:sym typeface="Arimo"/>
            </a:endParaRPr>
          </a:p>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Arimo"/>
                <a:ea typeface="Arimo"/>
                <a:cs typeface="Arimo"/>
                <a:sym typeface="Arimo"/>
              </a:rPr>
              <a:t>"שומר המנעול" הוא דרך מצוינת להימנע מ-deadlock-ים פשוטים וכאלו הנוצרים עקב </a:t>
            </a:r>
            <a:r>
              <a:rPr b="1" i="0" lang="iw-IL" sz="1600" u="none" cap="none" strike="noStrike">
                <a:solidFill>
                  <a:schemeClr val="accent1"/>
                </a:solidFill>
                <a:latin typeface="Arimo"/>
                <a:ea typeface="Arimo"/>
                <a:cs typeface="Arimo"/>
                <a:sym typeface="Arimo"/>
              </a:rPr>
              <a:t>exceptions</a:t>
            </a:r>
            <a:r>
              <a:rPr b="0" i="0" lang="iw-IL" sz="1600" u="none" cap="none" strike="noStrike">
                <a:solidFill>
                  <a:srgbClr val="575353"/>
                </a:solidFill>
                <a:latin typeface="Arimo"/>
                <a:ea typeface="Arimo"/>
                <a:cs typeface="Arimo"/>
                <a:sym typeface="Arimo"/>
              </a:rPr>
              <a:t> </a:t>
            </a:r>
            <a:endParaRPr/>
          </a:p>
        </p:txBody>
      </p:sp>
      <p:sp>
        <p:nvSpPr>
          <p:cNvPr id="897" name="Google Shape;897;p38"/>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std::lock_guard</a:t>
            </a:r>
            <a:endParaRPr/>
          </a:p>
        </p:txBody>
      </p:sp>
      <p:pic>
        <p:nvPicPr>
          <p:cNvPr descr="A picture containing black, dark, image&#10;&#10;Description automatically generated" id="898" name="Google Shape;898;p38"/>
          <p:cNvPicPr preferRelativeResize="0"/>
          <p:nvPr/>
        </p:nvPicPr>
        <p:blipFill rotWithShape="1">
          <a:blip r:embed="rId3">
            <a:alphaModFix/>
          </a:blip>
          <a:srcRect b="0" l="0" r="0" t="0"/>
          <a:stretch/>
        </p:blipFill>
        <p:spPr>
          <a:xfrm>
            <a:off x="540000" y="1584943"/>
            <a:ext cx="1814513" cy="1973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0" st="0"/>
                                            </p:txEl>
                                          </p:spTgt>
                                        </p:tgtEl>
                                        <p:attrNameLst>
                                          <p:attrName>style.visibility</p:attrName>
                                        </p:attrNameLst>
                                      </p:cBhvr>
                                      <p:to>
                                        <p:strVal val="visible"/>
                                      </p:to>
                                    </p:set>
                                    <p:animEffect filter="fade" transition="in">
                                      <p:cBhvr>
                                        <p:cTn dur="500"/>
                                        <p:tgtEl>
                                          <p:spTgt spid="8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1" st="1"/>
                                            </p:txEl>
                                          </p:spTgt>
                                        </p:tgtEl>
                                        <p:attrNameLst>
                                          <p:attrName>style.visibility</p:attrName>
                                        </p:attrNameLst>
                                      </p:cBhvr>
                                      <p:to>
                                        <p:strVal val="visible"/>
                                      </p:to>
                                    </p:set>
                                    <p:animEffect filter="fade" transition="in">
                                      <p:cBhvr>
                                        <p:cTn dur="500"/>
                                        <p:tgtEl>
                                          <p:spTgt spid="8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2" st="2"/>
                                            </p:txEl>
                                          </p:spTgt>
                                        </p:tgtEl>
                                        <p:attrNameLst>
                                          <p:attrName>style.visibility</p:attrName>
                                        </p:attrNameLst>
                                      </p:cBhvr>
                                      <p:to>
                                        <p:strVal val="visible"/>
                                      </p:to>
                                    </p:set>
                                    <p:animEffect filter="fade" transition="in">
                                      <p:cBhvr>
                                        <p:cTn dur="500"/>
                                        <p:tgtEl>
                                          <p:spTgt spid="8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3" st="3"/>
                                            </p:txEl>
                                          </p:spTgt>
                                        </p:tgtEl>
                                        <p:attrNameLst>
                                          <p:attrName>style.visibility</p:attrName>
                                        </p:attrNameLst>
                                      </p:cBhvr>
                                      <p:to>
                                        <p:strVal val="visible"/>
                                      </p:to>
                                    </p:set>
                                    <p:animEffect filter="fade" transition="in">
                                      <p:cBhvr>
                                        <p:cTn dur="500"/>
                                        <p:tgtEl>
                                          <p:spTgt spid="8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4" st="4"/>
                                            </p:txEl>
                                          </p:spTgt>
                                        </p:tgtEl>
                                        <p:attrNameLst>
                                          <p:attrName>style.visibility</p:attrName>
                                        </p:attrNameLst>
                                      </p:cBhvr>
                                      <p:to>
                                        <p:strVal val="visible"/>
                                      </p:to>
                                    </p:set>
                                    <p:animEffect filter="fade" transition="in">
                                      <p:cBhvr>
                                        <p:cTn dur="500"/>
                                        <p:tgtEl>
                                          <p:spTgt spid="8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39"/>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6 </a:t>
            </a:r>
            <a:r>
              <a:rPr b="1" lang="iw-IL" sz="1600">
                <a:solidFill>
                  <a:schemeClr val="accent1"/>
                </a:solidFill>
              </a:rPr>
              <a:t>(</a:t>
            </a:r>
            <a:r>
              <a:rPr b="1" lang="iw-IL" sz="1600">
                <a:solidFill>
                  <a:schemeClr val="dk2"/>
                </a:solidFill>
              </a:rPr>
              <a:t>threads_ex6.cpp</a:t>
            </a:r>
            <a:r>
              <a:rPr b="1" lang="iw-IL" sz="1600">
                <a:solidFill>
                  <a:schemeClr val="accent1"/>
                </a:solidFill>
              </a:rPr>
              <a:t>)</a:t>
            </a:r>
            <a:endParaRPr/>
          </a:p>
        </p:txBody>
      </p:sp>
      <p:sp>
        <p:nvSpPr>
          <p:cNvPr id="904" name="Google Shape;904;p39"/>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Starvation</a:t>
            </a:r>
            <a:endParaRPr/>
          </a:p>
        </p:txBody>
      </p:sp>
      <p:pic>
        <p:nvPicPr>
          <p:cNvPr descr="תוצאת תמונה עבור ‪visual studio 2019 logo image‬‏" id="905" name="Google Shape;905;p39"/>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
          <p:cNvSpPr txBox="1"/>
          <p:nvPr>
            <p:ph type="title"/>
          </p:nvPr>
        </p:nvSpPr>
        <p:spPr>
          <a:xfrm>
            <a:off x="5024100" y="1000439"/>
            <a:ext cx="3374400" cy="1431900"/>
          </a:xfrm>
          <a:prstGeom prst="rect">
            <a:avLst/>
          </a:prstGeom>
          <a:noFill/>
          <a:ln>
            <a:noFill/>
          </a:ln>
        </p:spPr>
        <p:txBody>
          <a:bodyPr anchorCtr="0" anchor="b" bIns="0" lIns="0" spcFirstLastPara="1" rIns="0" wrap="square" tIns="0">
            <a:noAutofit/>
          </a:bodyPr>
          <a:lstStyle/>
          <a:p>
            <a:pPr indent="0" lvl="0" marL="0" rtl="1" algn="r">
              <a:lnSpc>
                <a:spcPct val="100000"/>
              </a:lnSpc>
              <a:spcBef>
                <a:spcPts val="0"/>
              </a:spcBef>
              <a:spcAft>
                <a:spcPts val="0"/>
              </a:spcAft>
              <a:buClr>
                <a:schemeClr val="dk2"/>
              </a:buClr>
              <a:buSzPts val="4200"/>
              <a:buNone/>
            </a:pPr>
            <a:r>
              <a:rPr lang="iw-IL"/>
              <a:t>בשיעור הקודם</a:t>
            </a:r>
            <a:endParaRPr/>
          </a:p>
        </p:txBody>
      </p:sp>
      <p:sp>
        <p:nvSpPr>
          <p:cNvPr id="465" name="Google Shape;465;p4"/>
          <p:cNvSpPr txBox="1"/>
          <p:nvPr>
            <p:ph idx="1" type="subTitle"/>
          </p:nvPr>
        </p:nvSpPr>
        <p:spPr>
          <a:xfrm>
            <a:off x="5024100" y="2571750"/>
            <a:ext cx="3374400" cy="208680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למדנו על מחלקות ואובייקטים</a:t>
            </a:r>
            <a:endParaRPr/>
          </a:p>
        </p:txBody>
      </p:sp>
      <p:sp>
        <p:nvSpPr>
          <p:cNvPr id="466" name="Google Shape;466;p4"/>
          <p:cNvSpPr txBox="1"/>
          <p:nvPr>
            <p:ph idx="2" type="body"/>
          </p:nvPr>
        </p:nvSpPr>
        <p:spPr>
          <a:xfrm>
            <a:off x="540000" y="540000"/>
            <a:ext cx="3743700" cy="4063500"/>
          </a:xfrm>
          <a:prstGeom prst="rect">
            <a:avLst/>
          </a:prstGeom>
          <a:noFill/>
          <a:ln>
            <a:noFill/>
          </a:ln>
        </p:spPr>
        <p:txBody>
          <a:bodyPr anchorCtr="0" anchor="ctr" bIns="0" lIns="0" spcFirstLastPara="1" rIns="0" wrap="square" tIns="0">
            <a:noAutofit/>
          </a:bodyPr>
          <a:lstStyle/>
          <a:p>
            <a:pPr indent="-285750" lvl="0" marL="285750" rtl="1" algn="r">
              <a:lnSpc>
                <a:spcPct val="100000"/>
              </a:lnSpc>
              <a:spcBef>
                <a:spcPts val="0"/>
              </a:spcBef>
              <a:spcAft>
                <a:spcPts val="0"/>
              </a:spcAft>
              <a:buSzPts val="1500"/>
              <a:buFont typeface="Arial"/>
              <a:buChar char="•"/>
            </a:pPr>
            <a:r>
              <a:rPr lang="iw-IL"/>
              <a:t>למדנו על עקרון המיקבול וראינו איך אפשר להשתמש ב-</a:t>
            </a:r>
            <a:r>
              <a:rPr b="1" lang="iw-IL">
                <a:solidFill>
                  <a:schemeClr val="accent1"/>
                </a:solidFill>
              </a:rPr>
              <a:t>threads</a:t>
            </a:r>
            <a:r>
              <a:rPr lang="iw-IL"/>
              <a:t> כדי להטמיע את זה בתוכניות שלנו.</a:t>
            </a:r>
            <a:endParaRPr/>
          </a:p>
          <a:p>
            <a:pPr indent="-285750" lvl="0" marL="285750" rtl="1" algn="r">
              <a:lnSpc>
                <a:spcPct val="100000"/>
              </a:lnSpc>
              <a:spcBef>
                <a:spcPts val="1200"/>
              </a:spcBef>
              <a:spcAft>
                <a:spcPts val="0"/>
              </a:spcAft>
              <a:buSzPts val="1500"/>
              <a:buFont typeface="Arial"/>
              <a:buChar char="•"/>
            </a:pPr>
            <a:r>
              <a:rPr lang="iw-IL"/>
              <a:t>גם ראינו שאנחנו יכולים שת'רד יהיה מנותק (</a:t>
            </a:r>
            <a:r>
              <a:rPr b="1" lang="iw-IL">
                <a:solidFill>
                  <a:schemeClr val="dk2"/>
                </a:solidFill>
              </a:rPr>
              <a:t>detach</a:t>
            </a:r>
            <a:r>
              <a:rPr lang="iw-IL"/>
              <a:t>) מהתוכנית או שהוא יצורף (</a:t>
            </a:r>
            <a:r>
              <a:rPr b="1" lang="iw-IL">
                <a:solidFill>
                  <a:schemeClr val="dk2"/>
                </a:solidFill>
              </a:rPr>
              <a:t>join</a:t>
            </a:r>
            <a:r>
              <a:rPr lang="iw-IL"/>
              <a:t>) לזרימת התוכנית הראשית (main thread).</a:t>
            </a:r>
            <a:endParaRPr/>
          </a:p>
          <a:p>
            <a:pPr indent="-285750" lvl="0" marL="285750" rtl="1" algn="r">
              <a:lnSpc>
                <a:spcPct val="100000"/>
              </a:lnSpc>
              <a:spcBef>
                <a:spcPts val="1200"/>
              </a:spcBef>
              <a:spcAft>
                <a:spcPts val="0"/>
              </a:spcAft>
              <a:buSzPts val="1500"/>
              <a:buFont typeface="Arial"/>
              <a:buChar char="•"/>
            </a:pPr>
            <a:r>
              <a:rPr lang="iw-IL"/>
              <a:t>בסוף השיעור וגם בסוף תרגיל הבית ראינו שעבודה עם thread-ים יכולה להיות בעייתית, ושלפעמים דברים לא מתבצעים </a:t>
            </a:r>
            <a:r>
              <a:rPr b="1" lang="iw-IL">
                <a:solidFill>
                  <a:srgbClr val="C8E712"/>
                </a:solidFill>
              </a:rPr>
              <a:t>בסדר שאנחנו רוצים</a:t>
            </a:r>
            <a:r>
              <a:rPr lang="iw-IL"/>
              <a:t>.</a:t>
            </a:r>
            <a:endParaRPr/>
          </a:p>
          <a:p>
            <a:pPr indent="-285750" lvl="0" marL="285750" rtl="1" algn="r">
              <a:lnSpc>
                <a:spcPct val="100000"/>
              </a:lnSpc>
              <a:spcBef>
                <a:spcPts val="1200"/>
              </a:spcBef>
              <a:spcAft>
                <a:spcPts val="1200"/>
              </a:spcAft>
              <a:buSzPts val="1500"/>
              <a:buFont typeface="Arial"/>
              <a:buChar char="•"/>
            </a:pPr>
            <a:r>
              <a:rPr lang="iw-IL"/>
              <a:t>היום נלמד על מנגנונים שיעזרו לנו להימנע מהבעיות שראינו בסוף השיעור.</a:t>
            </a:r>
            <a:endParaRPr b="1">
              <a:solidFill>
                <a:schemeClr val="accent3"/>
              </a:solidFill>
            </a:endParaRPr>
          </a:p>
        </p:txBody>
      </p:sp>
      <p:sp>
        <p:nvSpPr>
          <p:cNvPr id="467" name="Google Shape;467;p4"/>
          <p:cNvSpPr txBox="1"/>
          <p:nvPr>
            <p:ph idx="3" type="title"/>
          </p:nvPr>
        </p:nvSpPr>
        <p:spPr>
          <a:xfrm>
            <a:off x="8357675" y="597366"/>
            <a:ext cx="720000" cy="301800"/>
          </a:xfrm>
          <a:prstGeom prst="rect">
            <a:avLst/>
          </a:prstGeom>
          <a:noFill/>
          <a:ln>
            <a:noFill/>
          </a:ln>
        </p:spPr>
        <p:txBody>
          <a:bodyPr anchorCtr="0" anchor="b" bIns="0" lIns="0" spcFirstLastPara="1" rIns="0" wrap="square" tIns="0">
            <a:noAutofit/>
          </a:bodyPr>
          <a:lstStyle/>
          <a:p>
            <a:pPr indent="0" lvl="0" marL="0" rtl="1" algn="ctr">
              <a:lnSpc>
                <a:spcPct val="80000"/>
              </a:lnSpc>
              <a:spcBef>
                <a:spcPts val="0"/>
              </a:spcBef>
              <a:spcAft>
                <a:spcPts val="0"/>
              </a:spcAft>
              <a:buClr>
                <a:schemeClr val="accent1"/>
              </a:buClr>
              <a:buSzPts val="1400"/>
              <a:buNone/>
            </a:pPr>
            <a:r>
              <a:rPr lang="iw-IL"/>
              <a:t>רענון</a:t>
            </a:r>
            <a:endParaRPr/>
          </a:p>
        </p:txBody>
      </p:sp>
      <p:grpSp>
        <p:nvGrpSpPr>
          <p:cNvPr id="468" name="Google Shape;468;p4"/>
          <p:cNvGrpSpPr/>
          <p:nvPr/>
        </p:nvGrpSpPr>
        <p:grpSpPr>
          <a:xfrm>
            <a:off x="8450825" y="97548"/>
            <a:ext cx="557283" cy="569214"/>
            <a:chOff x="5726838" y="2146835"/>
            <a:chExt cx="650434" cy="664359"/>
          </a:xfrm>
        </p:grpSpPr>
        <p:grpSp>
          <p:nvGrpSpPr>
            <p:cNvPr id="469" name="Google Shape;469;p4"/>
            <p:cNvGrpSpPr/>
            <p:nvPr/>
          </p:nvGrpSpPr>
          <p:grpSpPr>
            <a:xfrm>
              <a:off x="5726838" y="2146835"/>
              <a:ext cx="574065" cy="452281"/>
              <a:chOff x="5726838" y="2146835"/>
              <a:chExt cx="574065" cy="452281"/>
            </a:xfrm>
          </p:grpSpPr>
          <p:sp>
            <p:nvSpPr>
              <p:cNvPr id="470" name="Google Shape;470;p4"/>
              <p:cNvSpPr/>
              <p:nvPr/>
            </p:nvSpPr>
            <p:spPr>
              <a:xfrm>
                <a:off x="5741510" y="2162037"/>
                <a:ext cx="545514" cy="406673"/>
              </a:xfrm>
              <a:custGeom>
                <a:rect b="b" l="l" r="r" t="t"/>
                <a:pathLst>
                  <a:path extrusionOk="0" h="406673" w="545514">
                    <a:moveTo>
                      <a:pt x="12468" y="406673"/>
                    </a:moveTo>
                    <a:cubicBezTo>
                      <a:pt x="9428" y="395271"/>
                      <a:pt x="6387" y="383869"/>
                      <a:pt x="4867" y="372467"/>
                    </a:cubicBezTo>
                    <a:cubicBezTo>
                      <a:pt x="-10336" y="278210"/>
                      <a:pt x="10188" y="194595"/>
                      <a:pt x="64918" y="123902"/>
                    </a:cubicBezTo>
                    <a:cubicBezTo>
                      <a:pt x="125729" y="46368"/>
                      <a:pt x="208583" y="6841"/>
                      <a:pt x="311202" y="6841"/>
                    </a:cubicBezTo>
                    <a:lnTo>
                      <a:pt x="314243" y="6841"/>
                    </a:lnTo>
                    <a:cubicBezTo>
                      <a:pt x="359091" y="7601"/>
                      <a:pt x="403179" y="17483"/>
                      <a:pt x="444226" y="38007"/>
                    </a:cubicBezTo>
                    <a:cubicBezTo>
                      <a:pt x="448787" y="40287"/>
                      <a:pt x="453348" y="41808"/>
                      <a:pt x="457908" y="41808"/>
                    </a:cubicBezTo>
                    <a:cubicBezTo>
                      <a:pt x="468550" y="41808"/>
                      <a:pt x="475392" y="34206"/>
                      <a:pt x="477672" y="31926"/>
                    </a:cubicBezTo>
                    <a:cubicBezTo>
                      <a:pt x="484513" y="24324"/>
                      <a:pt x="492875" y="15963"/>
                      <a:pt x="502757" y="6841"/>
                    </a:cubicBezTo>
                    <a:cubicBezTo>
                      <a:pt x="505797" y="3801"/>
                      <a:pt x="510358" y="0"/>
                      <a:pt x="513398" y="0"/>
                    </a:cubicBezTo>
                    <a:cubicBezTo>
                      <a:pt x="514159" y="0"/>
                      <a:pt x="514159" y="0"/>
                      <a:pt x="514919" y="0"/>
                    </a:cubicBezTo>
                    <a:cubicBezTo>
                      <a:pt x="516439" y="760"/>
                      <a:pt x="519480" y="1520"/>
                      <a:pt x="521000" y="10642"/>
                    </a:cubicBezTo>
                    <a:lnTo>
                      <a:pt x="526321" y="46368"/>
                    </a:lnTo>
                    <a:cubicBezTo>
                      <a:pt x="532402" y="89696"/>
                      <a:pt x="539243" y="134544"/>
                      <a:pt x="545324" y="179392"/>
                    </a:cubicBezTo>
                    <a:cubicBezTo>
                      <a:pt x="546084" y="186994"/>
                      <a:pt x="544564" y="193075"/>
                      <a:pt x="540763" y="197636"/>
                    </a:cubicBezTo>
                    <a:cubicBezTo>
                      <a:pt x="536963" y="201436"/>
                      <a:pt x="531642" y="203717"/>
                      <a:pt x="524801" y="203717"/>
                    </a:cubicBezTo>
                    <a:cubicBezTo>
                      <a:pt x="523280" y="203717"/>
                      <a:pt x="521000" y="203717"/>
                      <a:pt x="519480" y="202957"/>
                    </a:cubicBezTo>
                    <a:cubicBezTo>
                      <a:pt x="479192" y="196115"/>
                      <a:pt x="437385" y="189274"/>
                      <a:pt x="397858" y="181673"/>
                    </a:cubicBezTo>
                    <a:lnTo>
                      <a:pt x="360611" y="174831"/>
                    </a:lnTo>
                    <a:cubicBezTo>
                      <a:pt x="358330" y="174071"/>
                      <a:pt x="355290" y="173311"/>
                      <a:pt x="353010" y="172551"/>
                    </a:cubicBezTo>
                    <a:cubicBezTo>
                      <a:pt x="349969" y="171031"/>
                      <a:pt x="348449" y="169511"/>
                      <a:pt x="347689" y="167990"/>
                    </a:cubicBezTo>
                    <a:cubicBezTo>
                      <a:pt x="346928" y="166470"/>
                      <a:pt x="347689" y="164190"/>
                      <a:pt x="349209" y="161909"/>
                    </a:cubicBezTo>
                    <a:cubicBezTo>
                      <a:pt x="351489" y="158108"/>
                      <a:pt x="355290" y="153548"/>
                      <a:pt x="357570" y="151267"/>
                    </a:cubicBezTo>
                    <a:cubicBezTo>
                      <a:pt x="365172" y="143666"/>
                      <a:pt x="372773" y="135304"/>
                      <a:pt x="381135" y="127703"/>
                    </a:cubicBezTo>
                    <a:lnTo>
                      <a:pt x="407739" y="101098"/>
                    </a:lnTo>
                    <a:lnTo>
                      <a:pt x="385695" y="92737"/>
                    </a:lnTo>
                    <a:cubicBezTo>
                      <a:pt x="362131" y="83615"/>
                      <a:pt x="338567" y="79054"/>
                      <a:pt x="313482" y="79054"/>
                    </a:cubicBezTo>
                    <a:cubicBezTo>
                      <a:pt x="311962" y="79054"/>
                      <a:pt x="310442" y="79054"/>
                      <a:pt x="308922" y="79054"/>
                    </a:cubicBezTo>
                    <a:cubicBezTo>
                      <a:pt x="240509" y="79054"/>
                      <a:pt x="175898" y="107939"/>
                      <a:pt x="131049" y="157348"/>
                    </a:cubicBezTo>
                    <a:cubicBezTo>
                      <a:pt x="85441" y="208277"/>
                      <a:pt x="64157" y="274409"/>
                      <a:pt x="71759" y="343582"/>
                    </a:cubicBezTo>
                    <a:cubicBezTo>
                      <a:pt x="71759" y="346622"/>
                      <a:pt x="71759" y="346622"/>
                      <a:pt x="70238" y="348903"/>
                    </a:cubicBezTo>
                    <a:cubicBezTo>
                      <a:pt x="51995" y="367146"/>
                      <a:pt x="33752" y="385389"/>
                      <a:pt x="13988" y="404393"/>
                    </a:cubicBezTo>
                    <a:lnTo>
                      <a:pt x="12468" y="406673"/>
                    </a:lnTo>
                    <a:close/>
                  </a:path>
                </a:pathLst>
              </a:custGeom>
              <a:solidFill>
                <a:schemeClr val="accent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1" name="Google Shape;471;p4"/>
              <p:cNvSpPr/>
              <p:nvPr/>
            </p:nvSpPr>
            <p:spPr>
              <a:xfrm>
                <a:off x="5726838" y="2146835"/>
                <a:ext cx="574065" cy="452281"/>
              </a:xfrm>
              <a:custGeom>
                <a:rect b="b" l="l" r="r" t="t"/>
                <a:pathLst>
                  <a:path extrusionOk="0" h="452281" w="574065">
                    <a:moveTo>
                      <a:pt x="325875" y="37247"/>
                    </a:moveTo>
                    <a:lnTo>
                      <a:pt x="328155" y="37247"/>
                    </a:lnTo>
                    <a:cubicBezTo>
                      <a:pt x="370723" y="37247"/>
                      <a:pt x="412530" y="47889"/>
                      <a:pt x="452058" y="66892"/>
                    </a:cubicBezTo>
                    <a:cubicBezTo>
                      <a:pt x="458899" y="70693"/>
                      <a:pt x="465740" y="72213"/>
                      <a:pt x="472581" y="72213"/>
                    </a:cubicBezTo>
                    <a:cubicBezTo>
                      <a:pt x="483983" y="72213"/>
                      <a:pt x="494625" y="66892"/>
                      <a:pt x="503747" y="57770"/>
                    </a:cubicBezTo>
                    <a:cubicBezTo>
                      <a:pt x="509068" y="51689"/>
                      <a:pt x="515149" y="45608"/>
                      <a:pt x="521990" y="38767"/>
                    </a:cubicBezTo>
                    <a:cubicBezTo>
                      <a:pt x="523510" y="47128"/>
                      <a:pt x="524271" y="55490"/>
                      <a:pt x="525791" y="64612"/>
                    </a:cubicBezTo>
                    <a:cubicBezTo>
                      <a:pt x="531872" y="107939"/>
                      <a:pt x="538713" y="152788"/>
                      <a:pt x="544794" y="196875"/>
                    </a:cubicBezTo>
                    <a:cubicBezTo>
                      <a:pt x="545554" y="199916"/>
                      <a:pt x="544794" y="202196"/>
                      <a:pt x="544034" y="202957"/>
                    </a:cubicBezTo>
                    <a:cubicBezTo>
                      <a:pt x="543274" y="203717"/>
                      <a:pt x="541754" y="204477"/>
                      <a:pt x="539473" y="204477"/>
                    </a:cubicBezTo>
                    <a:cubicBezTo>
                      <a:pt x="538713" y="204477"/>
                      <a:pt x="537953" y="204477"/>
                      <a:pt x="536433" y="204477"/>
                    </a:cubicBezTo>
                    <a:cubicBezTo>
                      <a:pt x="496145" y="197636"/>
                      <a:pt x="455098" y="190794"/>
                      <a:pt x="414811" y="183193"/>
                    </a:cubicBezTo>
                    <a:cubicBezTo>
                      <a:pt x="404169" y="181673"/>
                      <a:pt x="394287" y="179392"/>
                      <a:pt x="383645" y="177872"/>
                    </a:cubicBezTo>
                    <a:cubicBezTo>
                      <a:pt x="391247" y="170271"/>
                      <a:pt x="398088" y="162669"/>
                      <a:pt x="406449" y="155068"/>
                    </a:cubicBezTo>
                    <a:cubicBezTo>
                      <a:pt x="409490" y="152027"/>
                      <a:pt x="413291" y="148227"/>
                      <a:pt x="417091" y="144426"/>
                    </a:cubicBezTo>
                    <a:lnTo>
                      <a:pt x="450537" y="110980"/>
                    </a:lnTo>
                    <a:lnTo>
                      <a:pt x="406449" y="94257"/>
                    </a:lnTo>
                    <a:cubicBezTo>
                      <a:pt x="381365" y="85135"/>
                      <a:pt x="356280" y="79814"/>
                      <a:pt x="328915" y="79814"/>
                    </a:cubicBezTo>
                    <a:cubicBezTo>
                      <a:pt x="327395" y="79814"/>
                      <a:pt x="325875" y="79814"/>
                      <a:pt x="323594" y="79814"/>
                    </a:cubicBezTo>
                    <a:cubicBezTo>
                      <a:pt x="251381" y="79814"/>
                      <a:pt x="182209" y="110220"/>
                      <a:pt x="134320" y="163429"/>
                    </a:cubicBezTo>
                    <a:cubicBezTo>
                      <a:pt x="87192" y="215879"/>
                      <a:pt x="64388" y="285811"/>
                      <a:pt x="71229" y="357264"/>
                    </a:cubicBezTo>
                    <a:cubicBezTo>
                      <a:pt x="59067" y="368666"/>
                      <a:pt x="47664" y="380829"/>
                      <a:pt x="35502" y="392991"/>
                    </a:cubicBezTo>
                    <a:cubicBezTo>
                      <a:pt x="34742" y="390710"/>
                      <a:pt x="34742" y="388430"/>
                      <a:pt x="34742" y="386910"/>
                    </a:cubicBezTo>
                    <a:cubicBezTo>
                      <a:pt x="20300" y="296453"/>
                      <a:pt x="39303" y="216639"/>
                      <a:pt x="91752" y="149747"/>
                    </a:cubicBezTo>
                    <a:cubicBezTo>
                      <a:pt x="149523" y="75254"/>
                      <a:pt x="228577" y="37247"/>
                      <a:pt x="325875" y="37247"/>
                    </a:cubicBezTo>
                    <a:moveTo>
                      <a:pt x="528071" y="0"/>
                    </a:moveTo>
                    <a:cubicBezTo>
                      <a:pt x="519710" y="0"/>
                      <a:pt x="512868" y="5321"/>
                      <a:pt x="506787" y="10642"/>
                    </a:cubicBezTo>
                    <a:cubicBezTo>
                      <a:pt x="497666" y="19003"/>
                      <a:pt x="489304" y="27365"/>
                      <a:pt x="480943" y="36487"/>
                    </a:cubicBezTo>
                    <a:cubicBezTo>
                      <a:pt x="477902" y="39527"/>
                      <a:pt x="475622" y="41047"/>
                      <a:pt x="472581" y="41047"/>
                    </a:cubicBezTo>
                    <a:cubicBezTo>
                      <a:pt x="470301" y="41047"/>
                      <a:pt x="468020" y="40287"/>
                      <a:pt x="465740" y="38767"/>
                    </a:cubicBezTo>
                    <a:cubicBezTo>
                      <a:pt x="422412" y="17483"/>
                      <a:pt x="376804" y="6081"/>
                      <a:pt x="328915" y="6081"/>
                    </a:cubicBezTo>
                    <a:cubicBezTo>
                      <a:pt x="328155" y="6081"/>
                      <a:pt x="327395" y="6081"/>
                      <a:pt x="325875" y="6081"/>
                    </a:cubicBezTo>
                    <a:cubicBezTo>
                      <a:pt x="220976" y="6081"/>
                      <a:pt x="132800" y="45608"/>
                      <a:pt x="67428" y="129223"/>
                    </a:cubicBezTo>
                    <a:cubicBezTo>
                      <a:pt x="8137" y="206757"/>
                      <a:pt x="-10106" y="294933"/>
                      <a:pt x="5097" y="390710"/>
                    </a:cubicBezTo>
                    <a:cubicBezTo>
                      <a:pt x="8137" y="410474"/>
                      <a:pt x="14218" y="430237"/>
                      <a:pt x="19539" y="452281"/>
                    </a:cubicBezTo>
                    <a:cubicBezTo>
                      <a:pt x="46904" y="424916"/>
                      <a:pt x="71229" y="400592"/>
                      <a:pt x="96313" y="375508"/>
                    </a:cubicBezTo>
                    <a:cubicBezTo>
                      <a:pt x="101634" y="370187"/>
                      <a:pt x="103155" y="365626"/>
                      <a:pt x="102394" y="358024"/>
                    </a:cubicBezTo>
                    <a:cubicBezTo>
                      <a:pt x="87952" y="222720"/>
                      <a:pt x="189810" y="109460"/>
                      <a:pt x="324354" y="109460"/>
                    </a:cubicBezTo>
                    <a:cubicBezTo>
                      <a:pt x="325875" y="109460"/>
                      <a:pt x="327395" y="109460"/>
                      <a:pt x="328915" y="109460"/>
                    </a:cubicBezTo>
                    <a:cubicBezTo>
                      <a:pt x="351719" y="110220"/>
                      <a:pt x="373003" y="114021"/>
                      <a:pt x="395807" y="122382"/>
                    </a:cubicBezTo>
                    <a:cubicBezTo>
                      <a:pt x="383645" y="134544"/>
                      <a:pt x="373003" y="145186"/>
                      <a:pt x="361601" y="156588"/>
                    </a:cubicBezTo>
                    <a:cubicBezTo>
                      <a:pt x="357800" y="160389"/>
                      <a:pt x="354000" y="164950"/>
                      <a:pt x="350959" y="170271"/>
                    </a:cubicBezTo>
                    <a:cubicBezTo>
                      <a:pt x="343358" y="183193"/>
                      <a:pt x="347159" y="196115"/>
                      <a:pt x="360841" y="202196"/>
                    </a:cubicBezTo>
                    <a:cubicBezTo>
                      <a:pt x="364642" y="203717"/>
                      <a:pt x="368442" y="205237"/>
                      <a:pt x="372243" y="205997"/>
                    </a:cubicBezTo>
                    <a:cubicBezTo>
                      <a:pt x="425453" y="215119"/>
                      <a:pt x="477902" y="225000"/>
                      <a:pt x="531112" y="234122"/>
                    </a:cubicBezTo>
                    <a:cubicBezTo>
                      <a:pt x="533392" y="234882"/>
                      <a:pt x="536433" y="234882"/>
                      <a:pt x="538713" y="234882"/>
                    </a:cubicBezTo>
                    <a:cubicBezTo>
                      <a:pt x="561517" y="234882"/>
                      <a:pt x="576720" y="217399"/>
                      <a:pt x="573679" y="193835"/>
                    </a:cubicBezTo>
                    <a:cubicBezTo>
                      <a:pt x="566838" y="137585"/>
                      <a:pt x="557717" y="81335"/>
                      <a:pt x="549355" y="25085"/>
                    </a:cubicBezTo>
                    <a:cubicBezTo>
                      <a:pt x="547835" y="15203"/>
                      <a:pt x="544034" y="5321"/>
                      <a:pt x="533392" y="2280"/>
                    </a:cubicBezTo>
                    <a:cubicBezTo>
                      <a:pt x="532632" y="0"/>
                      <a:pt x="530352" y="0"/>
                      <a:pt x="528071" y="0"/>
                    </a:cubicBezTo>
                    <a:lnTo>
                      <a:pt x="52807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72" name="Google Shape;472;p4"/>
            <p:cNvGrpSpPr/>
            <p:nvPr/>
          </p:nvGrpSpPr>
          <p:grpSpPr>
            <a:xfrm>
              <a:off x="5801480" y="2358913"/>
              <a:ext cx="575792" cy="452281"/>
              <a:chOff x="5801480" y="2358913"/>
              <a:chExt cx="575792" cy="452281"/>
            </a:xfrm>
          </p:grpSpPr>
          <p:sp>
            <p:nvSpPr>
              <p:cNvPr id="473" name="Google Shape;473;p4"/>
              <p:cNvSpPr/>
              <p:nvPr/>
            </p:nvSpPr>
            <p:spPr>
              <a:xfrm>
                <a:off x="5815360" y="2388558"/>
                <a:ext cx="544926" cy="406673"/>
              </a:xfrm>
              <a:custGeom>
                <a:rect b="b" l="l" r="r" t="t"/>
                <a:pathLst>
                  <a:path extrusionOk="0" h="406673" w="544926">
                    <a:moveTo>
                      <a:pt x="30596" y="406673"/>
                    </a:moveTo>
                    <a:cubicBezTo>
                      <a:pt x="27555" y="406673"/>
                      <a:pt x="25275" y="401352"/>
                      <a:pt x="24514" y="396031"/>
                    </a:cubicBezTo>
                    <a:cubicBezTo>
                      <a:pt x="15393" y="337501"/>
                      <a:pt x="7031" y="280490"/>
                      <a:pt x="190" y="226521"/>
                    </a:cubicBezTo>
                    <a:cubicBezTo>
                      <a:pt x="-570" y="219680"/>
                      <a:pt x="950" y="213598"/>
                      <a:pt x="4751" y="209038"/>
                    </a:cubicBezTo>
                    <a:cubicBezTo>
                      <a:pt x="8552" y="205237"/>
                      <a:pt x="13112" y="202957"/>
                      <a:pt x="19954" y="202957"/>
                    </a:cubicBezTo>
                    <a:cubicBezTo>
                      <a:pt x="21474" y="202957"/>
                      <a:pt x="22994" y="202957"/>
                      <a:pt x="24514" y="203717"/>
                    </a:cubicBezTo>
                    <a:cubicBezTo>
                      <a:pt x="78484" y="212078"/>
                      <a:pt x="133214" y="221960"/>
                      <a:pt x="187184" y="232602"/>
                    </a:cubicBezTo>
                    <a:cubicBezTo>
                      <a:pt x="194025" y="234122"/>
                      <a:pt x="197066" y="236403"/>
                      <a:pt x="197826" y="238683"/>
                    </a:cubicBezTo>
                    <a:cubicBezTo>
                      <a:pt x="198586" y="240963"/>
                      <a:pt x="197066" y="245524"/>
                      <a:pt x="191745" y="251605"/>
                    </a:cubicBezTo>
                    <a:cubicBezTo>
                      <a:pt x="183383" y="259967"/>
                      <a:pt x="175022" y="268328"/>
                      <a:pt x="166660" y="277450"/>
                    </a:cubicBezTo>
                    <a:cubicBezTo>
                      <a:pt x="162099" y="281251"/>
                      <a:pt x="158299" y="285811"/>
                      <a:pt x="153738" y="290372"/>
                    </a:cubicBezTo>
                    <a:lnTo>
                      <a:pt x="136255" y="307855"/>
                    </a:lnTo>
                    <a:lnTo>
                      <a:pt x="159059" y="315457"/>
                    </a:lnTo>
                    <a:cubicBezTo>
                      <a:pt x="186424" y="323818"/>
                      <a:pt x="211508" y="328379"/>
                      <a:pt x="238113" y="328379"/>
                    </a:cubicBezTo>
                    <a:lnTo>
                      <a:pt x="238113" y="328379"/>
                    </a:lnTo>
                    <a:cubicBezTo>
                      <a:pt x="248755" y="328379"/>
                      <a:pt x="258637" y="327619"/>
                      <a:pt x="269279" y="326099"/>
                    </a:cubicBezTo>
                    <a:cubicBezTo>
                      <a:pt x="397742" y="307855"/>
                      <a:pt x="487438" y="192315"/>
                      <a:pt x="472995" y="63091"/>
                    </a:cubicBezTo>
                    <a:cubicBezTo>
                      <a:pt x="472995" y="60051"/>
                      <a:pt x="472995" y="59291"/>
                      <a:pt x="475276" y="57010"/>
                    </a:cubicBezTo>
                    <a:cubicBezTo>
                      <a:pt x="493519" y="39527"/>
                      <a:pt x="511762" y="21284"/>
                      <a:pt x="530006" y="2280"/>
                    </a:cubicBezTo>
                    <a:lnTo>
                      <a:pt x="532286" y="0"/>
                    </a:lnTo>
                    <a:cubicBezTo>
                      <a:pt x="535327" y="11402"/>
                      <a:pt x="538367" y="22804"/>
                      <a:pt x="539887" y="33446"/>
                    </a:cubicBezTo>
                    <a:cubicBezTo>
                      <a:pt x="554330" y="121622"/>
                      <a:pt x="537607" y="199916"/>
                      <a:pt x="491239" y="266048"/>
                    </a:cubicBezTo>
                    <a:cubicBezTo>
                      <a:pt x="429668" y="354224"/>
                      <a:pt x="344532" y="399072"/>
                      <a:pt x="239633" y="399072"/>
                    </a:cubicBezTo>
                    <a:cubicBezTo>
                      <a:pt x="222910" y="399072"/>
                      <a:pt x="205427" y="398312"/>
                      <a:pt x="187944" y="396031"/>
                    </a:cubicBezTo>
                    <a:cubicBezTo>
                      <a:pt x="159059" y="392231"/>
                      <a:pt x="129413" y="383109"/>
                      <a:pt x="99768" y="368666"/>
                    </a:cubicBezTo>
                    <a:cubicBezTo>
                      <a:pt x="95207" y="366386"/>
                      <a:pt x="90646" y="364866"/>
                      <a:pt x="86846" y="364866"/>
                    </a:cubicBezTo>
                    <a:cubicBezTo>
                      <a:pt x="80004" y="364866"/>
                      <a:pt x="73923" y="367906"/>
                      <a:pt x="67842" y="373987"/>
                    </a:cubicBezTo>
                    <a:cubicBezTo>
                      <a:pt x="60241" y="382349"/>
                      <a:pt x="51119" y="391470"/>
                      <a:pt x="41237" y="400592"/>
                    </a:cubicBezTo>
                    <a:cubicBezTo>
                      <a:pt x="37437" y="405153"/>
                      <a:pt x="32876" y="406673"/>
                      <a:pt x="30596" y="406673"/>
                    </a:cubicBezTo>
                    <a:close/>
                  </a:path>
                </a:pathLst>
              </a:custGeom>
              <a:solidFill>
                <a:schemeClr val="accent1"/>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5801480" y="2358913"/>
                <a:ext cx="575792" cy="452281"/>
              </a:xfrm>
              <a:custGeom>
                <a:rect b="b" l="l" r="r" t="t"/>
                <a:pathLst>
                  <a:path extrusionOk="0" h="452281" w="575792">
                    <a:moveTo>
                      <a:pt x="538564" y="60051"/>
                    </a:moveTo>
                    <a:cubicBezTo>
                      <a:pt x="539324" y="62331"/>
                      <a:pt x="539324" y="63851"/>
                      <a:pt x="539324" y="66132"/>
                    </a:cubicBezTo>
                    <a:cubicBezTo>
                      <a:pt x="553007" y="149747"/>
                      <a:pt x="537804" y="224240"/>
                      <a:pt x="492956" y="287332"/>
                    </a:cubicBezTo>
                    <a:cubicBezTo>
                      <a:pt x="432905" y="372467"/>
                      <a:pt x="355371" y="413514"/>
                      <a:pt x="254273" y="413514"/>
                    </a:cubicBezTo>
                    <a:cubicBezTo>
                      <a:pt x="238310" y="413514"/>
                      <a:pt x="221587" y="412754"/>
                      <a:pt x="204864" y="410474"/>
                    </a:cubicBezTo>
                    <a:cubicBezTo>
                      <a:pt x="177499" y="406673"/>
                      <a:pt x="149374" y="398312"/>
                      <a:pt x="121249" y="384629"/>
                    </a:cubicBezTo>
                    <a:cubicBezTo>
                      <a:pt x="114408" y="380829"/>
                      <a:pt x="107566" y="379308"/>
                      <a:pt x="101485" y="379308"/>
                    </a:cubicBezTo>
                    <a:cubicBezTo>
                      <a:pt x="93884" y="379308"/>
                      <a:pt x="82482" y="381589"/>
                      <a:pt x="71840" y="392991"/>
                    </a:cubicBezTo>
                    <a:cubicBezTo>
                      <a:pt x="65759" y="399832"/>
                      <a:pt x="59678" y="405913"/>
                      <a:pt x="52076" y="412754"/>
                    </a:cubicBezTo>
                    <a:cubicBezTo>
                      <a:pt x="43715" y="358024"/>
                      <a:pt x="36113" y="304815"/>
                      <a:pt x="29272" y="253886"/>
                    </a:cubicBezTo>
                    <a:cubicBezTo>
                      <a:pt x="29272" y="250845"/>
                      <a:pt x="29272" y="249325"/>
                      <a:pt x="30032" y="248565"/>
                    </a:cubicBezTo>
                    <a:cubicBezTo>
                      <a:pt x="30792" y="247805"/>
                      <a:pt x="31553" y="247805"/>
                      <a:pt x="33833" y="247805"/>
                    </a:cubicBezTo>
                    <a:cubicBezTo>
                      <a:pt x="34593" y="247805"/>
                      <a:pt x="35353" y="247805"/>
                      <a:pt x="36113" y="247805"/>
                    </a:cubicBezTo>
                    <a:cubicBezTo>
                      <a:pt x="87043" y="256166"/>
                      <a:pt x="138732" y="265288"/>
                      <a:pt x="189661" y="275170"/>
                    </a:cubicBezTo>
                    <a:cubicBezTo>
                      <a:pt x="183580" y="282011"/>
                      <a:pt x="176739" y="288092"/>
                      <a:pt x="169137" y="295693"/>
                    </a:cubicBezTo>
                    <a:cubicBezTo>
                      <a:pt x="164577" y="299494"/>
                      <a:pt x="160776" y="304055"/>
                      <a:pt x="156215" y="308616"/>
                    </a:cubicBezTo>
                    <a:lnTo>
                      <a:pt x="122769" y="342822"/>
                    </a:lnTo>
                    <a:lnTo>
                      <a:pt x="168377" y="358785"/>
                    </a:lnTo>
                    <a:cubicBezTo>
                      <a:pt x="196502" y="368666"/>
                      <a:pt x="223867" y="373227"/>
                      <a:pt x="251992" y="373227"/>
                    </a:cubicBezTo>
                    <a:cubicBezTo>
                      <a:pt x="263394" y="373227"/>
                      <a:pt x="274036" y="372467"/>
                      <a:pt x="285438" y="370947"/>
                    </a:cubicBezTo>
                    <a:cubicBezTo>
                      <a:pt x="420743" y="351943"/>
                      <a:pt x="515000" y="231082"/>
                      <a:pt x="502838" y="95017"/>
                    </a:cubicBezTo>
                    <a:cubicBezTo>
                      <a:pt x="514240" y="83615"/>
                      <a:pt x="526402" y="71453"/>
                      <a:pt x="538564" y="60051"/>
                    </a:cubicBezTo>
                    <a:moveTo>
                      <a:pt x="201063" y="277450"/>
                    </a:moveTo>
                    <a:lnTo>
                      <a:pt x="201063" y="277450"/>
                    </a:lnTo>
                    <a:lnTo>
                      <a:pt x="201063" y="277450"/>
                    </a:lnTo>
                    <a:moveTo>
                      <a:pt x="555287" y="0"/>
                    </a:moveTo>
                    <a:cubicBezTo>
                      <a:pt x="528682" y="26605"/>
                      <a:pt x="504358" y="51689"/>
                      <a:pt x="479273" y="76014"/>
                    </a:cubicBezTo>
                    <a:cubicBezTo>
                      <a:pt x="473952" y="81335"/>
                      <a:pt x="471672" y="86656"/>
                      <a:pt x="472432" y="94257"/>
                    </a:cubicBezTo>
                    <a:cubicBezTo>
                      <a:pt x="485354" y="215879"/>
                      <a:pt x="402500" y="323058"/>
                      <a:pt x="281638" y="340541"/>
                    </a:cubicBezTo>
                    <a:cubicBezTo>
                      <a:pt x="270996" y="342062"/>
                      <a:pt x="261114" y="342822"/>
                      <a:pt x="251992" y="342822"/>
                    </a:cubicBezTo>
                    <a:cubicBezTo>
                      <a:pt x="227668" y="342822"/>
                      <a:pt x="203344" y="338261"/>
                      <a:pt x="178259" y="329899"/>
                    </a:cubicBezTo>
                    <a:cubicBezTo>
                      <a:pt x="191942" y="316217"/>
                      <a:pt x="204864" y="304055"/>
                      <a:pt x="217026" y="291132"/>
                    </a:cubicBezTo>
                    <a:cubicBezTo>
                      <a:pt x="234509" y="272129"/>
                      <a:pt x="229188" y="252365"/>
                      <a:pt x="204104" y="247044"/>
                    </a:cubicBezTo>
                    <a:cubicBezTo>
                      <a:pt x="150134" y="236403"/>
                      <a:pt x="95404" y="226521"/>
                      <a:pt x="41434" y="218159"/>
                    </a:cubicBezTo>
                    <a:cubicBezTo>
                      <a:pt x="39154" y="217399"/>
                      <a:pt x="36874" y="217399"/>
                      <a:pt x="34593" y="217399"/>
                    </a:cubicBezTo>
                    <a:cubicBezTo>
                      <a:pt x="12549" y="217399"/>
                      <a:pt x="-2654" y="234882"/>
                      <a:pt x="387" y="258447"/>
                    </a:cubicBezTo>
                    <a:cubicBezTo>
                      <a:pt x="7228" y="315457"/>
                      <a:pt x="15590" y="371707"/>
                      <a:pt x="24711" y="428717"/>
                    </a:cubicBezTo>
                    <a:cubicBezTo>
                      <a:pt x="26992" y="443920"/>
                      <a:pt x="35353" y="452281"/>
                      <a:pt x="45995" y="452281"/>
                    </a:cubicBezTo>
                    <a:cubicBezTo>
                      <a:pt x="52836" y="452281"/>
                      <a:pt x="60438" y="448481"/>
                      <a:pt x="68039" y="441639"/>
                    </a:cubicBezTo>
                    <a:cubicBezTo>
                      <a:pt x="77161" y="432518"/>
                      <a:pt x="87043" y="423396"/>
                      <a:pt x="95404" y="414275"/>
                    </a:cubicBezTo>
                    <a:cubicBezTo>
                      <a:pt x="97685" y="411234"/>
                      <a:pt x="100725" y="410474"/>
                      <a:pt x="103005" y="410474"/>
                    </a:cubicBezTo>
                    <a:cubicBezTo>
                      <a:pt x="105286" y="410474"/>
                      <a:pt x="106806" y="411234"/>
                      <a:pt x="109087" y="411994"/>
                    </a:cubicBezTo>
                    <a:cubicBezTo>
                      <a:pt x="138732" y="426437"/>
                      <a:pt x="169898" y="437079"/>
                      <a:pt x="202583" y="440879"/>
                    </a:cubicBezTo>
                    <a:cubicBezTo>
                      <a:pt x="220827" y="443160"/>
                      <a:pt x="238310" y="443920"/>
                      <a:pt x="255793" y="443920"/>
                    </a:cubicBezTo>
                    <a:cubicBezTo>
                      <a:pt x="363733" y="443920"/>
                      <a:pt x="453429" y="399072"/>
                      <a:pt x="519561" y="304815"/>
                    </a:cubicBezTo>
                    <a:cubicBezTo>
                      <a:pt x="570490" y="231842"/>
                      <a:pt x="584933" y="148987"/>
                      <a:pt x="570490" y="60811"/>
                    </a:cubicBezTo>
                    <a:cubicBezTo>
                      <a:pt x="566689" y="41047"/>
                      <a:pt x="560608" y="22044"/>
                      <a:pt x="555287" y="0"/>
                    </a:cubicBezTo>
                    <a:lnTo>
                      <a:pt x="55528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Effect filter="fade" transition="in">
                                      <p:cBhvr>
                                        <p:cTn dur="500"/>
                                        <p:tgtEl>
                                          <p:spTgt spid="4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Effect filter="fade" transition="in">
                                      <p:cBhvr>
                                        <p:cTn dur="500"/>
                                        <p:tgtEl>
                                          <p:spTgt spid="4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Effect filter="fade" transition="in">
                                      <p:cBhvr>
                                        <p:cTn dur="500"/>
                                        <p:tgtEl>
                                          <p:spTgt spid="4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Effect filter="fade" transition="in">
                                      <p:cBhvr>
                                        <p:cTn dur="500"/>
                                        <p:tgtEl>
                                          <p:spTgt spid="46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40"/>
          <p:cNvSpPr txBox="1"/>
          <p:nvPr>
            <p:ph idx="1" type="body"/>
          </p:nvPr>
        </p:nvSpPr>
        <p:spPr>
          <a:xfrm>
            <a:off x="1338943" y="1347023"/>
            <a:ext cx="7265057" cy="3533400"/>
          </a:xfrm>
          <a:prstGeom prst="rect">
            <a:avLst/>
          </a:prstGeom>
          <a:noFill/>
          <a:ln>
            <a:noFill/>
          </a:ln>
        </p:spPr>
        <p:txBody>
          <a:bodyPr anchorCtr="0" anchor="t" bIns="0" lIns="0" spcFirstLastPara="1" rIns="0" wrap="square" tIns="0">
            <a:noAutofit/>
          </a:bodyPr>
          <a:lstStyle/>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המחלקה std::</a:t>
            </a:r>
            <a:r>
              <a:rPr b="0" i="0" lang="iw-IL" sz="1600" u="none" cap="none" strike="noStrike">
                <a:solidFill>
                  <a:schemeClr val="accent3"/>
                </a:solidFill>
                <a:latin typeface="Consolas"/>
                <a:ea typeface="Consolas"/>
                <a:cs typeface="Consolas"/>
                <a:sym typeface="Consolas"/>
              </a:rPr>
              <a:t>unique_lock</a:t>
            </a:r>
            <a:r>
              <a:rPr b="0" i="0" lang="iw-IL" sz="1600" u="none" cap="none" strike="noStrike">
                <a:solidFill>
                  <a:srgbClr val="575353"/>
                </a:solidFill>
                <a:latin typeface="Consolas"/>
                <a:ea typeface="Consolas"/>
                <a:cs typeface="Consolas"/>
                <a:sym typeface="Consolas"/>
              </a:rPr>
              <a:t> מספקת פונקציונאליות מורכבת יותר:</a:t>
            </a:r>
            <a:endParaRPr sz="1600">
              <a:solidFill>
                <a:srgbClr val="575353"/>
              </a:solidFill>
              <a:latin typeface="Consolas"/>
              <a:ea typeface="Consolas"/>
              <a:cs typeface="Consolas"/>
              <a:sym typeface="Consolas"/>
            </a:endParaRPr>
          </a:p>
          <a:p>
            <a:pPr indent="-457200" lvl="1" marL="952500" rtl="1" algn="r">
              <a:lnSpc>
                <a:spcPct val="100000"/>
              </a:lnSpc>
              <a:spcBef>
                <a:spcPts val="0"/>
              </a:spcBef>
              <a:spcAft>
                <a:spcPts val="0"/>
              </a:spcAft>
              <a:buClr>
                <a:srgbClr val="575353"/>
              </a:buClr>
              <a:buSzPts val="1600"/>
              <a:buFont typeface="Courier New"/>
              <a:buChar char="o"/>
            </a:pPr>
            <a:r>
              <a:rPr b="0" i="0" lang="iw-IL" sz="1600" u="none" cap="none" strike="noStrike">
                <a:solidFill>
                  <a:srgbClr val="575353"/>
                </a:solidFill>
                <a:latin typeface="Consolas"/>
                <a:ea typeface="Consolas"/>
                <a:cs typeface="Consolas"/>
                <a:sym typeface="Consolas"/>
              </a:rPr>
              <a:t>מאפשרת </a:t>
            </a:r>
            <a:r>
              <a:rPr b="1" i="0" lang="iw-IL" sz="1600" u="none" cap="none" strike="noStrike">
                <a:solidFill>
                  <a:srgbClr val="C8E712"/>
                </a:solidFill>
                <a:latin typeface="Consolas"/>
                <a:ea typeface="Consolas"/>
                <a:cs typeface="Consolas"/>
                <a:sym typeface="Consolas"/>
              </a:rPr>
              <a:t>נעילה ופתיחה ידנית </a:t>
            </a:r>
            <a:r>
              <a:rPr b="0" i="0" lang="iw-IL" sz="1600" u="none" cap="none" strike="noStrike">
                <a:solidFill>
                  <a:srgbClr val="575353"/>
                </a:solidFill>
                <a:latin typeface="Consolas"/>
                <a:ea typeface="Consolas"/>
                <a:cs typeface="Consolas"/>
                <a:sym typeface="Consolas"/>
              </a:rPr>
              <a:t>של המנעול</a:t>
            </a:r>
            <a:br>
              <a:rPr b="0" i="0" lang="iw-IL" sz="1600" u="none" cap="none" strike="noStrike">
                <a:solidFill>
                  <a:srgbClr val="575353"/>
                </a:solidFill>
                <a:latin typeface="Consolas"/>
                <a:ea typeface="Consolas"/>
                <a:cs typeface="Consolas"/>
                <a:sym typeface="Consolas"/>
              </a:rPr>
            </a:br>
            <a:endParaRPr b="0" i="0" sz="1600" u="none" cap="none" strike="noStrike">
              <a:solidFill>
                <a:srgbClr val="575353"/>
              </a:solidFill>
              <a:latin typeface="Consolas"/>
              <a:ea typeface="Consolas"/>
              <a:cs typeface="Consolas"/>
              <a:sym typeface="Consolas"/>
            </a:endParaRPr>
          </a:p>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היתרון על std::</a:t>
            </a:r>
            <a:r>
              <a:rPr b="0" i="0" lang="iw-IL" sz="1600" u="none" cap="none" strike="noStrike">
                <a:solidFill>
                  <a:schemeClr val="accent3"/>
                </a:solidFill>
                <a:latin typeface="Consolas"/>
                <a:ea typeface="Consolas"/>
                <a:cs typeface="Consolas"/>
                <a:sym typeface="Consolas"/>
              </a:rPr>
              <a:t>lock_guard</a:t>
            </a:r>
            <a:r>
              <a:rPr b="0" i="0" lang="iw-IL" sz="1600" u="none" cap="none" strike="noStrike">
                <a:solidFill>
                  <a:srgbClr val="575353"/>
                </a:solidFill>
                <a:latin typeface="Consolas"/>
                <a:ea typeface="Consolas"/>
                <a:cs typeface="Consolas"/>
                <a:sym typeface="Consolas"/>
              </a:rPr>
              <a:t> הוא באפשרות לשחרור ונעילה חוזרת של ה-mutex, בקטעים קריטיים שונים, כלומר </a:t>
            </a:r>
            <a:r>
              <a:rPr b="1" i="0" lang="iw-IL" sz="1600" u="none" cap="none" strike="noStrike">
                <a:solidFill>
                  <a:schemeClr val="accent1"/>
                </a:solidFill>
                <a:latin typeface="Consolas"/>
                <a:ea typeface="Consolas"/>
                <a:cs typeface="Consolas"/>
                <a:sym typeface="Consolas"/>
              </a:rPr>
              <a:t>שימוש חוזר </a:t>
            </a:r>
            <a:r>
              <a:rPr b="0" i="0" lang="iw-IL" sz="1600" u="none" cap="none" strike="noStrike">
                <a:solidFill>
                  <a:srgbClr val="575353"/>
                </a:solidFill>
                <a:latin typeface="Consolas"/>
                <a:ea typeface="Consolas"/>
                <a:cs typeface="Consolas"/>
                <a:sym typeface="Consolas"/>
              </a:rPr>
              <a:t>במנעול</a:t>
            </a:r>
            <a:br>
              <a:rPr b="0" i="0" lang="iw-IL" sz="1600" u="none" cap="none" strike="noStrike">
                <a:solidFill>
                  <a:srgbClr val="575353"/>
                </a:solidFill>
                <a:latin typeface="Consolas"/>
                <a:ea typeface="Consolas"/>
                <a:cs typeface="Consolas"/>
                <a:sym typeface="Consolas"/>
              </a:rPr>
            </a:br>
            <a:endParaRPr b="0" i="0" sz="1600" u="none" cap="none" strike="noStrike">
              <a:solidFill>
                <a:srgbClr val="575353"/>
              </a:solidFill>
              <a:latin typeface="Consolas"/>
              <a:ea typeface="Consolas"/>
              <a:cs typeface="Consolas"/>
              <a:sym typeface="Consolas"/>
            </a:endParaRPr>
          </a:p>
          <a:p>
            <a:pPr indent="-457200" lvl="0" marL="457200" marR="0" rtl="1" algn="r">
              <a:lnSpc>
                <a:spcPct val="100000"/>
              </a:lnSpc>
              <a:spcBef>
                <a:spcPts val="0"/>
              </a:spcBef>
              <a:spcAft>
                <a:spcPts val="0"/>
              </a:spcAft>
              <a:buClr>
                <a:srgbClr val="575353"/>
              </a:buClr>
              <a:buSzPts val="1600"/>
              <a:buFont typeface="Arial"/>
              <a:buChar char="•"/>
            </a:pPr>
            <a:r>
              <a:rPr b="0" i="0" lang="iw-IL" sz="1600" u="none" cap="none" strike="noStrike">
                <a:solidFill>
                  <a:srgbClr val="575353"/>
                </a:solidFill>
                <a:latin typeface="Consolas"/>
                <a:ea typeface="Consolas"/>
                <a:cs typeface="Consolas"/>
                <a:sym typeface="Consolas"/>
              </a:rPr>
              <a:t>החיסרון הוא </a:t>
            </a:r>
            <a:r>
              <a:rPr b="1" i="0" lang="iw-IL" sz="1600" u="none" cap="none" strike="noStrike">
                <a:solidFill>
                  <a:schemeClr val="dk2"/>
                </a:solidFill>
                <a:latin typeface="Consolas"/>
                <a:ea typeface="Consolas"/>
                <a:cs typeface="Consolas"/>
                <a:sym typeface="Consolas"/>
              </a:rPr>
              <a:t>יעילות</a:t>
            </a:r>
            <a:r>
              <a:rPr b="0" i="0" lang="iw-IL" sz="1600" u="none" cap="none" strike="noStrike">
                <a:solidFill>
                  <a:srgbClr val="575353"/>
                </a:solidFill>
                <a:latin typeface="Consolas"/>
                <a:ea typeface="Consolas"/>
                <a:cs typeface="Consolas"/>
                <a:sym typeface="Consolas"/>
              </a:rPr>
              <a:t>...</a:t>
            </a:r>
            <a:endParaRPr b="0" i="0" sz="2400" u="none" cap="none" strike="noStrike">
              <a:solidFill>
                <a:srgbClr val="575353"/>
              </a:solidFill>
              <a:latin typeface="Consolas"/>
              <a:ea typeface="Consolas"/>
              <a:cs typeface="Consolas"/>
              <a:sym typeface="Consolas"/>
            </a:endParaRPr>
          </a:p>
        </p:txBody>
      </p:sp>
      <p:sp>
        <p:nvSpPr>
          <p:cNvPr id="911" name="Google Shape;911;p40"/>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std::unique_lock</a:t>
            </a:r>
            <a:endParaRPr/>
          </a:p>
        </p:txBody>
      </p:sp>
      <p:pic>
        <p:nvPicPr>
          <p:cNvPr descr="Shape&#10;&#10;Description automatically generated" id="912" name="Google Shape;912;p40"/>
          <p:cNvPicPr preferRelativeResize="0"/>
          <p:nvPr/>
        </p:nvPicPr>
        <p:blipFill rotWithShape="1">
          <a:blip r:embed="rId3">
            <a:alphaModFix/>
          </a:blip>
          <a:srcRect b="0" l="0" r="0" t="0"/>
          <a:stretch/>
        </p:blipFill>
        <p:spPr>
          <a:xfrm>
            <a:off x="3620961" y="2930077"/>
            <a:ext cx="1900238" cy="19503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0" st="0"/>
                                            </p:txEl>
                                          </p:spTgt>
                                        </p:tgtEl>
                                        <p:attrNameLst>
                                          <p:attrName>style.visibility</p:attrName>
                                        </p:attrNameLst>
                                      </p:cBhvr>
                                      <p:to>
                                        <p:strVal val="visible"/>
                                      </p:to>
                                    </p:set>
                                    <p:animEffect filter="fade" transition="in">
                                      <p:cBhvr>
                                        <p:cTn dur="500"/>
                                        <p:tgtEl>
                                          <p:spTgt spid="9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1" st="1"/>
                                            </p:txEl>
                                          </p:spTgt>
                                        </p:tgtEl>
                                        <p:attrNameLst>
                                          <p:attrName>style.visibility</p:attrName>
                                        </p:attrNameLst>
                                      </p:cBhvr>
                                      <p:to>
                                        <p:strVal val="visible"/>
                                      </p:to>
                                    </p:set>
                                    <p:animEffect filter="fade" transition="in">
                                      <p:cBhvr>
                                        <p:cTn dur="500"/>
                                        <p:tgtEl>
                                          <p:spTgt spid="9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2" st="2"/>
                                            </p:txEl>
                                          </p:spTgt>
                                        </p:tgtEl>
                                        <p:attrNameLst>
                                          <p:attrName>style.visibility</p:attrName>
                                        </p:attrNameLst>
                                      </p:cBhvr>
                                      <p:to>
                                        <p:strVal val="visible"/>
                                      </p:to>
                                    </p:set>
                                    <p:animEffect filter="fade" transition="in">
                                      <p:cBhvr>
                                        <p:cTn dur="500"/>
                                        <p:tgtEl>
                                          <p:spTgt spid="9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xEl>
                                              <p:pRg end="3" st="3"/>
                                            </p:txEl>
                                          </p:spTgt>
                                        </p:tgtEl>
                                        <p:attrNameLst>
                                          <p:attrName>style.visibility</p:attrName>
                                        </p:attrNameLst>
                                      </p:cBhvr>
                                      <p:to>
                                        <p:strVal val="visible"/>
                                      </p:to>
                                    </p:set>
                                    <p:animEffect filter="fade" transition="in">
                                      <p:cBhvr>
                                        <p:cTn dur="500"/>
                                        <p:tgtEl>
                                          <p:spTgt spid="9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41"/>
          <p:cNvSpPr txBox="1"/>
          <p:nvPr>
            <p:ph idx="1" type="body"/>
          </p:nvPr>
        </p:nvSpPr>
        <p:spPr>
          <a:xfrm>
            <a:off x="540000" y="1070025"/>
            <a:ext cx="8064000" cy="3533400"/>
          </a:xfrm>
          <a:prstGeom prst="rect">
            <a:avLst/>
          </a:prstGeom>
          <a:noFill/>
          <a:ln>
            <a:noFill/>
          </a:ln>
        </p:spPr>
        <p:txBody>
          <a:bodyPr anchorCtr="0" anchor="ctr" bIns="0" lIns="0" spcFirstLastPara="1" rIns="0" wrap="square" tIns="0">
            <a:noAutofit/>
          </a:bodyPr>
          <a:lstStyle/>
          <a:p>
            <a:pPr indent="-342900" lvl="0" marL="342900" marR="0" rtl="1" algn="r">
              <a:lnSpc>
                <a:spcPct val="100000"/>
              </a:lnSpc>
              <a:spcBef>
                <a:spcPts val="0"/>
              </a:spcBef>
              <a:spcAft>
                <a:spcPts val="0"/>
              </a:spcAft>
              <a:buClr>
                <a:schemeClr val="dk1"/>
              </a:buClr>
              <a:buSzPts val="1800"/>
              <a:buFont typeface="Arial"/>
              <a:buChar char="•"/>
            </a:pPr>
            <a:r>
              <a:rPr b="1" i="0" lang="iw-IL" sz="1800" u="none" cap="none" strike="noStrike">
                <a:solidFill>
                  <a:schemeClr val="accent1"/>
                </a:solidFill>
                <a:latin typeface="Arimo"/>
                <a:ea typeface="Arimo"/>
                <a:cs typeface="Arimo"/>
                <a:sym typeface="Arimo"/>
              </a:rPr>
              <a:t>condition_variable </a:t>
            </a:r>
            <a:r>
              <a:rPr b="0" i="0" lang="iw-IL" sz="1800" u="none" cap="none" strike="noStrike">
                <a:solidFill>
                  <a:srgbClr val="575353"/>
                </a:solidFill>
                <a:latin typeface="Arimo"/>
                <a:ea typeface="Arimo"/>
                <a:cs typeface="Arimo"/>
                <a:sym typeface="Arimo"/>
              </a:rPr>
              <a:t>הוא אובייקט שעוצר את פעולתו של ה-thread המשתמש בו עד קבלת הודעה לחדש את פעולתו.</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342900" lvl="0" marL="342900" marR="0" rtl="1" algn="r">
              <a:lnSpc>
                <a:spcPct val="100000"/>
              </a:lnSpc>
              <a:spcBef>
                <a:spcPts val="0"/>
              </a:spcBef>
              <a:spcAft>
                <a:spcPts val="0"/>
              </a:spcAft>
              <a:buClr>
                <a:srgbClr val="575353"/>
              </a:buClr>
              <a:buSzPts val="1800"/>
              <a:buFont typeface="Arial"/>
              <a:buChar char="•"/>
            </a:pPr>
            <a:r>
              <a:rPr b="0" i="0" lang="iw-IL" sz="1800" u="none" cap="none" strike="noStrike">
                <a:solidFill>
                  <a:srgbClr val="575353"/>
                </a:solidFill>
                <a:latin typeface="Arimo"/>
                <a:ea typeface="Arimo"/>
                <a:cs typeface="Arimo"/>
                <a:sym typeface="Arimo"/>
              </a:rPr>
              <a:t>את ההודעה המיידעת את האובייקט לשחרר את ה-thread מה"עוצר" שולח thread אחר ובכך מתאפשרת תקשורת בטוחה בין threads</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342900" lvl="0" marL="342900" marR="0" rtl="1" algn="r">
              <a:lnSpc>
                <a:spcPct val="100000"/>
              </a:lnSpc>
              <a:spcBef>
                <a:spcPts val="0"/>
              </a:spcBef>
              <a:spcAft>
                <a:spcPts val="0"/>
              </a:spcAft>
              <a:buClr>
                <a:srgbClr val="575353"/>
              </a:buClr>
              <a:buSzPts val="1800"/>
              <a:buFont typeface="Arial"/>
              <a:buChar char="•"/>
            </a:pPr>
            <a:r>
              <a:rPr b="0" i="0" lang="iw-IL" sz="1800" u="none" cap="none" strike="noStrike">
                <a:solidFill>
                  <a:srgbClr val="575353"/>
                </a:solidFill>
                <a:latin typeface="Arimo"/>
                <a:ea typeface="Arimo"/>
                <a:cs typeface="Arimo"/>
                <a:sym typeface="Arimo"/>
              </a:rPr>
              <a:t>ניתן למצוא אובייקט זה בספרייה condition_variable.</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342900" lvl="0" marL="342900" marR="0" rtl="1" algn="r">
              <a:lnSpc>
                <a:spcPct val="100000"/>
              </a:lnSpc>
              <a:spcBef>
                <a:spcPts val="0"/>
              </a:spcBef>
              <a:spcAft>
                <a:spcPts val="0"/>
              </a:spcAft>
              <a:buClr>
                <a:schemeClr val="dk1"/>
              </a:buClr>
              <a:buSzPts val="1800"/>
              <a:buFont typeface="Arial"/>
              <a:buChar char="•"/>
            </a:pPr>
            <a:r>
              <a:rPr b="1" i="0" lang="iw-IL" sz="1800" u="none" cap="none" strike="noStrike">
                <a:solidFill>
                  <a:srgbClr val="C8E712"/>
                </a:solidFill>
                <a:latin typeface="Arimo"/>
                <a:ea typeface="Arimo"/>
                <a:cs typeface="Arimo"/>
                <a:sym typeface="Arimo"/>
              </a:rPr>
              <a:t>דוגמא</a:t>
            </a:r>
            <a:r>
              <a:rPr b="0" i="0" lang="iw-IL" sz="1800" u="none" cap="none" strike="noStrike">
                <a:solidFill>
                  <a:srgbClr val="575353"/>
                </a:solidFill>
                <a:latin typeface="Arimo"/>
                <a:ea typeface="Arimo"/>
                <a:cs typeface="Arimo"/>
                <a:sym typeface="Arimo"/>
              </a:rPr>
              <a:t>:</a:t>
            </a:r>
            <a:endParaRPr/>
          </a:p>
          <a:p>
            <a:pPr indent="-342900" lvl="1" marL="800100" marR="0" rtl="1" algn="r">
              <a:lnSpc>
                <a:spcPct val="100000"/>
              </a:lnSpc>
              <a:spcBef>
                <a:spcPts val="0"/>
              </a:spcBef>
              <a:spcAft>
                <a:spcPts val="0"/>
              </a:spcAft>
              <a:buClr>
                <a:srgbClr val="575353"/>
              </a:buClr>
              <a:buSzPts val="1800"/>
              <a:buFont typeface="Arial"/>
              <a:buChar char="•"/>
            </a:pPr>
            <a:r>
              <a:rPr b="0" i="0" lang="iw-IL" sz="1800" u="none" cap="none" strike="noStrike">
                <a:solidFill>
                  <a:srgbClr val="575353"/>
                </a:solidFill>
                <a:latin typeface="Arimo"/>
                <a:ea typeface="Arimo"/>
                <a:cs typeface="Arimo"/>
                <a:sym typeface="Arimo"/>
              </a:rPr>
              <a:t> הוצאת איבר מתור</a:t>
            </a:r>
            <a:endParaRPr/>
          </a:p>
          <a:p>
            <a:pPr indent="-342900" lvl="1" marL="800100" marR="0" rtl="1" algn="r">
              <a:lnSpc>
                <a:spcPct val="100000"/>
              </a:lnSpc>
              <a:spcBef>
                <a:spcPts val="0"/>
              </a:spcBef>
              <a:spcAft>
                <a:spcPts val="0"/>
              </a:spcAft>
              <a:buClr>
                <a:srgbClr val="575353"/>
              </a:buClr>
              <a:buSzPts val="1800"/>
              <a:buFont typeface="Arial"/>
              <a:buChar char="•"/>
            </a:pPr>
            <a:r>
              <a:rPr b="0" i="0" lang="iw-IL" sz="1800" u="none" cap="none" strike="noStrike">
                <a:solidFill>
                  <a:srgbClr val="575353"/>
                </a:solidFill>
                <a:latin typeface="Arimo"/>
                <a:ea typeface="Arimo"/>
                <a:cs typeface="Arimo"/>
                <a:sym typeface="Arimo"/>
              </a:rPr>
              <a:t> מימוש מנעול קוראים כותבים</a:t>
            </a:r>
            <a:endParaRPr/>
          </a:p>
        </p:txBody>
      </p:sp>
      <p:sp>
        <p:nvSpPr>
          <p:cNvPr id="918" name="Google Shape;918;p41"/>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std::condition_variable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animEffect filter="fade" transition="in">
                                      <p:cBhvr>
                                        <p:cTn dur="500"/>
                                        <p:tgtEl>
                                          <p:spTgt spid="9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animEffect filter="fade" transition="in">
                                      <p:cBhvr>
                                        <p:cTn dur="500"/>
                                        <p:tgtEl>
                                          <p:spTgt spid="9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animEffect filter="fade" transition="in">
                                      <p:cBhvr>
                                        <p:cTn dur="500"/>
                                        <p:tgtEl>
                                          <p:spTgt spid="9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animEffect filter="fade" transition="in">
                                      <p:cBhvr>
                                        <p:cTn dur="500"/>
                                        <p:tgtEl>
                                          <p:spTgt spid="9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4" st="4"/>
                                            </p:txEl>
                                          </p:spTgt>
                                        </p:tgtEl>
                                        <p:attrNameLst>
                                          <p:attrName>style.visibility</p:attrName>
                                        </p:attrNameLst>
                                      </p:cBhvr>
                                      <p:to>
                                        <p:strVal val="visible"/>
                                      </p:to>
                                    </p:set>
                                    <p:animEffect filter="fade" transition="in">
                                      <p:cBhvr>
                                        <p:cTn dur="500"/>
                                        <p:tgtEl>
                                          <p:spTgt spid="9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xEl>
                                              <p:pRg end="5" st="5"/>
                                            </p:txEl>
                                          </p:spTgt>
                                        </p:tgtEl>
                                        <p:attrNameLst>
                                          <p:attrName>style.visibility</p:attrName>
                                        </p:attrNameLst>
                                      </p:cBhvr>
                                      <p:to>
                                        <p:strVal val="visible"/>
                                      </p:to>
                                    </p:set>
                                    <p:animEffect filter="fade" transition="in">
                                      <p:cBhvr>
                                        <p:cTn dur="500"/>
                                        <p:tgtEl>
                                          <p:spTgt spid="9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42"/>
          <p:cNvSpPr txBox="1"/>
          <p:nvPr>
            <p:ph idx="1" type="body"/>
          </p:nvPr>
        </p:nvSpPr>
        <p:spPr>
          <a:xfrm>
            <a:off x="540000" y="1202475"/>
            <a:ext cx="8064000" cy="3533400"/>
          </a:xfrm>
          <a:prstGeom prst="rect">
            <a:avLst/>
          </a:prstGeom>
          <a:noFill/>
          <a:ln>
            <a:noFill/>
          </a:ln>
        </p:spPr>
        <p:txBody>
          <a:bodyPr anchorCtr="0" anchor="ctr" bIns="0" lIns="0" spcFirstLastPara="1" rIns="0" wrap="square" tIns="0">
            <a:noAutofit/>
          </a:bodyPr>
          <a:lstStyle/>
          <a:p>
            <a:pPr indent="0" lvl="0" marL="0" marR="0" rtl="1" algn="r">
              <a:lnSpc>
                <a:spcPct val="100000"/>
              </a:lnSpc>
              <a:spcBef>
                <a:spcPts val="0"/>
              </a:spcBef>
              <a:spcAft>
                <a:spcPts val="0"/>
              </a:spcAft>
              <a:buClr>
                <a:srgbClr val="575353"/>
              </a:buClr>
              <a:buSzPts val="1800"/>
              <a:buFont typeface="Arimo"/>
              <a:buNone/>
            </a:pPr>
            <a:r>
              <a:rPr b="0" i="0" lang="iw-IL" sz="1800" u="none" cap="none" strike="noStrike">
                <a:solidFill>
                  <a:srgbClr val="575353"/>
                </a:solidFill>
                <a:latin typeface="Arimo"/>
                <a:ea typeface="Arimo"/>
                <a:cs typeface="Arimo"/>
                <a:sym typeface="Arimo"/>
              </a:rPr>
              <a:t>המחלקה עצמה עובדת עם מנעול מסוג unique_mutex</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0" lvl="0" marL="0" marR="0" rtl="1" algn="r">
              <a:lnSpc>
                <a:spcPct val="100000"/>
              </a:lnSpc>
              <a:spcBef>
                <a:spcPts val="0"/>
              </a:spcBef>
              <a:spcAft>
                <a:spcPts val="0"/>
              </a:spcAft>
              <a:buClr>
                <a:srgbClr val="575353"/>
              </a:buClr>
              <a:buSzPts val="1800"/>
              <a:buFont typeface="Arimo"/>
              <a:buNone/>
            </a:pPr>
            <a:r>
              <a:rPr b="0" i="0" lang="iw-IL" sz="1800" u="none" cap="none" strike="noStrike">
                <a:solidFill>
                  <a:srgbClr val="575353"/>
                </a:solidFill>
                <a:latin typeface="Arimo"/>
                <a:ea typeface="Arimo"/>
                <a:cs typeface="Arimo"/>
                <a:sym typeface="Arimo"/>
              </a:rPr>
              <a:t>נזכיר 3 פונקציות אשר ממומשות במחלקה:</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0" lvl="1" marL="457200" marR="0" rtl="1" algn="r">
              <a:lnSpc>
                <a:spcPct val="100000"/>
              </a:lnSpc>
              <a:spcBef>
                <a:spcPts val="0"/>
              </a:spcBef>
              <a:spcAft>
                <a:spcPts val="0"/>
              </a:spcAft>
              <a:buClr>
                <a:schemeClr val="accent1"/>
              </a:buClr>
              <a:buSzPts val="1800"/>
              <a:buFont typeface="Arimo"/>
              <a:buNone/>
            </a:pPr>
            <a:r>
              <a:rPr b="1" i="0" lang="iw-IL" sz="1800" u="sng" cap="none" strike="noStrike">
                <a:solidFill>
                  <a:schemeClr val="accent1"/>
                </a:solidFill>
                <a:latin typeface="Arimo"/>
                <a:ea typeface="Arimo"/>
                <a:cs typeface="Arimo"/>
                <a:sym typeface="Arimo"/>
              </a:rPr>
              <a:t>Wait</a:t>
            </a:r>
            <a:r>
              <a:rPr b="0" i="0" lang="iw-IL" sz="1800" u="none" cap="none" strike="noStrike">
                <a:solidFill>
                  <a:srgbClr val="575353"/>
                </a:solidFill>
                <a:latin typeface="Arimo"/>
                <a:ea typeface="Arimo"/>
                <a:cs typeface="Arimo"/>
                <a:sym typeface="Arimo"/>
              </a:rPr>
              <a:t> – </a:t>
            </a:r>
            <a:r>
              <a:rPr b="1" i="0" lang="iw-IL" sz="1800" u="none" cap="none" strike="noStrike">
                <a:solidFill>
                  <a:schemeClr val="dk2"/>
                </a:solidFill>
                <a:latin typeface="Arimo"/>
                <a:ea typeface="Arimo"/>
                <a:cs typeface="Arimo"/>
                <a:sym typeface="Arimo"/>
              </a:rPr>
              <a:t>עוצרת</a:t>
            </a:r>
            <a:r>
              <a:rPr b="0" i="0" lang="iw-IL" sz="1800" u="none" cap="none" strike="noStrike">
                <a:solidFill>
                  <a:srgbClr val="575353"/>
                </a:solidFill>
                <a:latin typeface="Arimo"/>
                <a:ea typeface="Arimo"/>
                <a:cs typeface="Arimo"/>
                <a:sym typeface="Arimo"/>
              </a:rPr>
              <a:t> את ריצת ה-thread הנוכחי עד שמישהו מעיר אותו</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0" lvl="1" marL="457200" marR="0" rtl="1" algn="r">
              <a:lnSpc>
                <a:spcPct val="100000"/>
              </a:lnSpc>
              <a:spcBef>
                <a:spcPts val="0"/>
              </a:spcBef>
              <a:spcAft>
                <a:spcPts val="0"/>
              </a:spcAft>
              <a:buClr>
                <a:schemeClr val="accent1"/>
              </a:buClr>
              <a:buSzPts val="1800"/>
              <a:buFont typeface="Arimo"/>
              <a:buNone/>
            </a:pPr>
            <a:r>
              <a:rPr b="1" i="0" lang="iw-IL" sz="1800" u="sng" cap="none" strike="noStrike">
                <a:solidFill>
                  <a:schemeClr val="accent1"/>
                </a:solidFill>
                <a:latin typeface="Arimo"/>
                <a:ea typeface="Arimo"/>
                <a:cs typeface="Arimo"/>
                <a:sym typeface="Arimo"/>
              </a:rPr>
              <a:t>Notify_one</a:t>
            </a:r>
            <a:r>
              <a:rPr b="0" i="0" lang="iw-IL" sz="1800" u="none" cap="none" strike="noStrike">
                <a:solidFill>
                  <a:srgbClr val="575353"/>
                </a:solidFill>
                <a:latin typeface="Arimo"/>
                <a:ea typeface="Arimo"/>
                <a:cs typeface="Arimo"/>
                <a:sym typeface="Arimo"/>
              </a:rPr>
              <a:t>- </a:t>
            </a:r>
            <a:r>
              <a:rPr b="1" i="0" lang="iw-IL" sz="1800" u="none" cap="none" strike="noStrike">
                <a:solidFill>
                  <a:srgbClr val="C8E712"/>
                </a:solidFill>
                <a:latin typeface="Arimo"/>
                <a:ea typeface="Arimo"/>
                <a:cs typeface="Arimo"/>
                <a:sym typeface="Arimo"/>
              </a:rPr>
              <a:t>מעירה</a:t>
            </a:r>
            <a:r>
              <a:rPr b="0" i="0" lang="iw-IL" sz="1800" u="none" cap="none" strike="noStrike">
                <a:solidFill>
                  <a:srgbClr val="575353"/>
                </a:solidFill>
                <a:latin typeface="Arimo"/>
                <a:ea typeface="Arimo"/>
                <a:cs typeface="Arimo"/>
                <a:sym typeface="Arimo"/>
              </a:rPr>
              <a:t> thread </a:t>
            </a:r>
            <a:r>
              <a:rPr b="1" i="0" lang="iw-IL" sz="1800" u="none" cap="none" strike="noStrike">
                <a:solidFill>
                  <a:schemeClr val="accent3"/>
                </a:solidFill>
                <a:latin typeface="Arimo"/>
                <a:ea typeface="Arimo"/>
                <a:cs typeface="Arimo"/>
                <a:sym typeface="Arimo"/>
              </a:rPr>
              <a:t>שרירותי כלשהו </a:t>
            </a:r>
            <a:r>
              <a:rPr b="0" i="0" lang="iw-IL" sz="1800" u="none" cap="none" strike="noStrike">
                <a:solidFill>
                  <a:srgbClr val="575353"/>
                </a:solidFill>
                <a:latin typeface="Arimo"/>
                <a:ea typeface="Arimo"/>
                <a:cs typeface="Arimo"/>
                <a:sym typeface="Arimo"/>
              </a:rPr>
              <a:t>אשר ממתין על משתנה התנאי. אם לא קיים כזה, היא חוזרת מיד.</a:t>
            </a:r>
            <a:br>
              <a:rPr b="0" i="0" lang="iw-IL" sz="1800" u="none" cap="none" strike="noStrike">
                <a:solidFill>
                  <a:srgbClr val="575353"/>
                </a:solidFill>
                <a:latin typeface="Arimo"/>
                <a:ea typeface="Arimo"/>
                <a:cs typeface="Arimo"/>
                <a:sym typeface="Arimo"/>
              </a:rPr>
            </a:br>
            <a:endParaRPr b="0" i="0" sz="1800" u="none" cap="none" strike="noStrike">
              <a:solidFill>
                <a:srgbClr val="575353"/>
              </a:solidFill>
              <a:latin typeface="Arimo"/>
              <a:ea typeface="Arimo"/>
              <a:cs typeface="Arimo"/>
              <a:sym typeface="Arimo"/>
            </a:endParaRPr>
          </a:p>
          <a:p>
            <a:pPr indent="0" lvl="1" marL="457200" marR="0" rtl="1" algn="r">
              <a:lnSpc>
                <a:spcPct val="100000"/>
              </a:lnSpc>
              <a:spcBef>
                <a:spcPts val="0"/>
              </a:spcBef>
              <a:spcAft>
                <a:spcPts val="0"/>
              </a:spcAft>
              <a:buClr>
                <a:schemeClr val="accent1"/>
              </a:buClr>
              <a:buSzPts val="1800"/>
              <a:buFont typeface="Arimo"/>
              <a:buNone/>
            </a:pPr>
            <a:r>
              <a:rPr b="1" i="0" lang="iw-IL" sz="1800" u="sng" cap="none" strike="noStrike">
                <a:solidFill>
                  <a:schemeClr val="accent1"/>
                </a:solidFill>
                <a:latin typeface="Arimo"/>
                <a:ea typeface="Arimo"/>
                <a:cs typeface="Arimo"/>
                <a:sym typeface="Arimo"/>
              </a:rPr>
              <a:t>Notify_all </a:t>
            </a:r>
            <a:r>
              <a:rPr b="0" i="0" lang="iw-IL" sz="1800" u="none" cap="none" strike="noStrike">
                <a:solidFill>
                  <a:srgbClr val="575353"/>
                </a:solidFill>
                <a:latin typeface="Arimo"/>
                <a:ea typeface="Arimo"/>
                <a:cs typeface="Arimo"/>
                <a:sym typeface="Arimo"/>
              </a:rPr>
              <a:t>– מעירה את </a:t>
            </a:r>
            <a:r>
              <a:rPr b="1" i="0" lang="iw-IL" sz="1800" u="none" cap="none" strike="noStrike">
                <a:solidFill>
                  <a:schemeClr val="accent3"/>
                </a:solidFill>
                <a:latin typeface="Arimo"/>
                <a:ea typeface="Arimo"/>
                <a:cs typeface="Arimo"/>
                <a:sym typeface="Arimo"/>
              </a:rPr>
              <a:t>כל ה-threads </a:t>
            </a:r>
            <a:r>
              <a:rPr b="0" i="0" lang="iw-IL" sz="1800" u="none" cap="none" strike="noStrike">
                <a:solidFill>
                  <a:srgbClr val="575353"/>
                </a:solidFill>
                <a:latin typeface="Arimo"/>
                <a:ea typeface="Arimo"/>
                <a:cs typeface="Arimo"/>
                <a:sym typeface="Arimo"/>
              </a:rPr>
              <a:t>אשר ממתינים על משתנה התנאי. אם לא קיימים כאלו, היא חוזרת מיד.</a:t>
            </a:r>
            <a:endParaRPr/>
          </a:p>
          <a:p>
            <a:pPr indent="0" lvl="0" marL="0" marR="0" rtl="1" algn="r">
              <a:lnSpc>
                <a:spcPct val="100000"/>
              </a:lnSpc>
              <a:spcBef>
                <a:spcPts val="0"/>
              </a:spcBef>
              <a:spcAft>
                <a:spcPts val="0"/>
              </a:spcAft>
              <a:buClr>
                <a:schemeClr val="dk1"/>
              </a:buClr>
              <a:buSzPts val="1800"/>
              <a:buFont typeface="Arimo"/>
              <a:buNone/>
            </a:pPr>
            <a:r>
              <a:t/>
            </a:r>
            <a:endParaRPr b="0" i="0" sz="1800" u="none" cap="none" strike="noStrike">
              <a:solidFill>
                <a:srgbClr val="575353"/>
              </a:solidFill>
              <a:latin typeface="Arimo"/>
              <a:ea typeface="Arimo"/>
              <a:cs typeface="Arimo"/>
              <a:sym typeface="Arimo"/>
            </a:endParaRPr>
          </a:p>
        </p:txBody>
      </p:sp>
      <p:sp>
        <p:nvSpPr>
          <p:cNvPr id="924" name="Google Shape;924;p42"/>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std::condition_variable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0" st="0"/>
                                            </p:txEl>
                                          </p:spTgt>
                                        </p:tgtEl>
                                        <p:attrNameLst>
                                          <p:attrName>style.visibility</p:attrName>
                                        </p:attrNameLst>
                                      </p:cBhvr>
                                      <p:to>
                                        <p:strVal val="visible"/>
                                      </p:to>
                                    </p:set>
                                    <p:animEffect filter="fade" transition="in">
                                      <p:cBhvr>
                                        <p:cTn dur="500"/>
                                        <p:tgtEl>
                                          <p:spTgt spid="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1" st="1"/>
                                            </p:txEl>
                                          </p:spTgt>
                                        </p:tgtEl>
                                        <p:attrNameLst>
                                          <p:attrName>style.visibility</p:attrName>
                                        </p:attrNameLst>
                                      </p:cBhvr>
                                      <p:to>
                                        <p:strVal val="visible"/>
                                      </p:to>
                                    </p:set>
                                    <p:animEffect filter="fade" transition="in">
                                      <p:cBhvr>
                                        <p:cTn dur="500"/>
                                        <p:tgtEl>
                                          <p:spTgt spid="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2" st="2"/>
                                            </p:txEl>
                                          </p:spTgt>
                                        </p:tgtEl>
                                        <p:attrNameLst>
                                          <p:attrName>style.visibility</p:attrName>
                                        </p:attrNameLst>
                                      </p:cBhvr>
                                      <p:to>
                                        <p:strVal val="visible"/>
                                      </p:to>
                                    </p:set>
                                    <p:animEffect filter="fade" transition="in">
                                      <p:cBhvr>
                                        <p:cTn dur="500"/>
                                        <p:tgtEl>
                                          <p:spTgt spid="9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3" st="3"/>
                                            </p:txEl>
                                          </p:spTgt>
                                        </p:tgtEl>
                                        <p:attrNameLst>
                                          <p:attrName>style.visibility</p:attrName>
                                        </p:attrNameLst>
                                      </p:cBhvr>
                                      <p:to>
                                        <p:strVal val="visible"/>
                                      </p:to>
                                    </p:set>
                                    <p:animEffect filter="fade" transition="in">
                                      <p:cBhvr>
                                        <p:cTn dur="500"/>
                                        <p:tgtEl>
                                          <p:spTgt spid="9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4" st="4"/>
                                            </p:txEl>
                                          </p:spTgt>
                                        </p:tgtEl>
                                        <p:attrNameLst>
                                          <p:attrName>style.visibility</p:attrName>
                                        </p:attrNameLst>
                                      </p:cBhvr>
                                      <p:to>
                                        <p:strVal val="visible"/>
                                      </p:to>
                                    </p:set>
                                    <p:animEffect filter="fade" transition="in">
                                      <p:cBhvr>
                                        <p:cTn dur="500"/>
                                        <p:tgtEl>
                                          <p:spTgt spid="9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5" st="5"/>
                                            </p:txEl>
                                          </p:spTgt>
                                        </p:tgtEl>
                                        <p:attrNameLst>
                                          <p:attrName>style.visibility</p:attrName>
                                        </p:attrNameLst>
                                      </p:cBhvr>
                                      <p:to>
                                        <p:strVal val="visible"/>
                                      </p:to>
                                    </p:set>
                                    <p:animEffect filter="fade" transition="in">
                                      <p:cBhvr>
                                        <p:cTn dur="500"/>
                                        <p:tgtEl>
                                          <p:spTgt spid="9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3"/>
          <p:cNvSpPr txBox="1"/>
          <p:nvPr>
            <p:ph idx="1" type="body"/>
          </p:nvPr>
        </p:nvSpPr>
        <p:spPr>
          <a:xfrm>
            <a:off x="409574" y="1358400"/>
            <a:ext cx="7972403" cy="2426700"/>
          </a:xfrm>
          <a:prstGeom prst="rect">
            <a:avLst/>
          </a:prstGeom>
          <a:noFill/>
          <a:ln>
            <a:noFill/>
          </a:ln>
        </p:spPr>
        <p:txBody>
          <a:bodyPr anchorCtr="0" anchor="ctr" bIns="0" lIns="0" spcFirstLastPara="1" rIns="0" wrap="square" tIns="0">
            <a:noAutofit/>
          </a:bodyPr>
          <a:lstStyle/>
          <a:p>
            <a:pPr indent="-285750" lvl="0" marL="419100" rtl="1" algn="r">
              <a:lnSpc>
                <a:spcPct val="100000"/>
              </a:lnSpc>
              <a:spcBef>
                <a:spcPts val="0"/>
              </a:spcBef>
              <a:spcAft>
                <a:spcPts val="0"/>
              </a:spcAft>
              <a:buSzPts val="1500"/>
              <a:buFont typeface="Arial"/>
              <a:buChar char="•"/>
            </a:pPr>
            <a:r>
              <a:rPr lang="iw-IL" sz="2400">
                <a:latin typeface="Arimo"/>
                <a:ea typeface="Arimo"/>
                <a:cs typeface="Arimo"/>
                <a:sym typeface="Arimo"/>
              </a:rPr>
              <a:t>סרטון על unique lock ו- lazy initialization</a:t>
            </a:r>
            <a:br>
              <a:rPr lang="iw-IL" sz="2400">
                <a:latin typeface="Arimo"/>
                <a:ea typeface="Arimo"/>
                <a:cs typeface="Arimo"/>
                <a:sym typeface="Arimo"/>
              </a:rPr>
            </a:br>
            <a:r>
              <a:rPr lang="iw-IL" sz="2400" u="sng">
                <a:solidFill>
                  <a:schemeClr val="hlink"/>
                </a:solidFill>
                <a:latin typeface="Arimo"/>
                <a:ea typeface="Arimo"/>
                <a:cs typeface="Arimo"/>
                <a:sym typeface="Arimo"/>
                <a:hlinkClick r:id="rId3"/>
              </a:rPr>
              <a:t>https://www.youtube.com/watch?v=IBu5ka1MQ7w</a:t>
            </a:r>
            <a:endParaRPr sz="2400">
              <a:latin typeface="Arimo"/>
              <a:ea typeface="Arimo"/>
              <a:cs typeface="Arimo"/>
              <a:sym typeface="Arimo"/>
            </a:endParaRPr>
          </a:p>
          <a:p>
            <a:pPr indent="-190500" lvl="0" marL="419100" rtl="1" algn="r">
              <a:lnSpc>
                <a:spcPct val="100000"/>
              </a:lnSpc>
              <a:spcBef>
                <a:spcPts val="0"/>
              </a:spcBef>
              <a:spcAft>
                <a:spcPts val="0"/>
              </a:spcAft>
              <a:buSzPts val="1500"/>
              <a:buFont typeface="Arial"/>
              <a:buNone/>
            </a:pPr>
            <a:r>
              <a:t/>
            </a:r>
            <a:endParaRPr sz="2400">
              <a:latin typeface="Arimo"/>
              <a:ea typeface="Arimo"/>
              <a:cs typeface="Arimo"/>
              <a:sym typeface="Arimo"/>
            </a:endParaRPr>
          </a:p>
          <a:p>
            <a:pPr indent="-285750" lvl="0" marL="419100" rtl="1" algn="r">
              <a:lnSpc>
                <a:spcPct val="100000"/>
              </a:lnSpc>
              <a:spcBef>
                <a:spcPts val="0"/>
              </a:spcBef>
              <a:spcAft>
                <a:spcPts val="0"/>
              </a:spcAft>
              <a:buSzPts val="1500"/>
              <a:buFont typeface="Arial"/>
              <a:buChar char="•"/>
            </a:pPr>
            <a:r>
              <a:rPr lang="iw-IL" sz="2400">
                <a:latin typeface="Arimo"/>
                <a:ea typeface="Arimo"/>
                <a:cs typeface="Arimo"/>
                <a:sym typeface="Arimo"/>
              </a:rPr>
              <a:t>סרטון על condition variables</a:t>
            </a:r>
            <a:br>
              <a:rPr lang="iw-IL" sz="2400">
                <a:latin typeface="Arimo"/>
                <a:ea typeface="Arimo"/>
                <a:cs typeface="Arimo"/>
                <a:sym typeface="Arimo"/>
              </a:rPr>
            </a:br>
            <a:r>
              <a:rPr lang="iw-IL" sz="2400" u="sng">
                <a:solidFill>
                  <a:schemeClr val="hlink"/>
                </a:solidFill>
                <a:latin typeface="Arimo"/>
                <a:ea typeface="Arimo"/>
                <a:cs typeface="Arimo"/>
                <a:sym typeface="Arimo"/>
                <a:hlinkClick r:id="rId4"/>
              </a:rPr>
              <a:t>https://www.youtube.com/watch?v=13dFggo4t_I</a:t>
            </a:r>
            <a:endParaRPr sz="2400">
              <a:latin typeface="Arimo"/>
              <a:ea typeface="Arimo"/>
              <a:cs typeface="Arimo"/>
              <a:sym typeface="Arimo"/>
            </a:endParaRPr>
          </a:p>
        </p:txBody>
      </p:sp>
      <p:sp>
        <p:nvSpPr>
          <p:cNvPr id="930" name="Google Shape;930;p43"/>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למידה עצמית בשביל תרגיל הבית</a:t>
            </a:r>
            <a:endParaRPr/>
          </a:p>
        </p:txBody>
      </p:sp>
      <p:sp>
        <p:nvSpPr>
          <p:cNvPr id="931" name="Google Shape;931;p43"/>
          <p:cNvSpPr txBox="1"/>
          <p:nvPr/>
        </p:nvSpPr>
        <p:spPr>
          <a:xfrm>
            <a:off x="8381978" y="600715"/>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תרגיל בית</a:t>
            </a:r>
            <a:endParaRPr/>
          </a:p>
        </p:txBody>
      </p:sp>
      <p:grpSp>
        <p:nvGrpSpPr>
          <p:cNvPr id="932" name="Google Shape;932;p43"/>
          <p:cNvGrpSpPr/>
          <p:nvPr/>
        </p:nvGrpSpPr>
        <p:grpSpPr>
          <a:xfrm>
            <a:off x="8444122" y="9705"/>
            <a:ext cx="586178" cy="668405"/>
            <a:chOff x="701139" y="2115178"/>
            <a:chExt cx="586178" cy="668405"/>
          </a:xfrm>
        </p:grpSpPr>
        <p:sp>
          <p:nvSpPr>
            <p:cNvPr id="933" name="Google Shape;933;p43"/>
            <p:cNvSpPr/>
            <p:nvPr/>
          </p:nvSpPr>
          <p:spPr>
            <a:xfrm>
              <a:off x="701139" y="2115178"/>
              <a:ext cx="586178" cy="668405"/>
            </a:xfrm>
            <a:custGeom>
              <a:rect b="b" l="l" r="r" t="t"/>
              <a:pathLst>
                <a:path extrusionOk="0" h="668405" w="586178">
                  <a:moveTo>
                    <a:pt x="546649" y="668406"/>
                  </a:moveTo>
                  <a:lnTo>
                    <a:pt x="39508" y="668406"/>
                  </a:lnTo>
                  <a:cubicBezTo>
                    <a:pt x="17958" y="668406"/>
                    <a:pt x="0" y="650448"/>
                    <a:pt x="0" y="628898"/>
                  </a:cubicBezTo>
                  <a:lnTo>
                    <a:pt x="0" y="307804"/>
                  </a:lnTo>
                  <a:cubicBezTo>
                    <a:pt x="0" y="288409"/>
                    <a:pt x="7902" y="269733"/>
                    <a:pt x="21550" y="256085"/>
                  </a:cubicBezTo>
                  <a:lnTo>
                    <a:pt x="265064" y="11852"/>
                  </a:lnTo>
                  <a:cubicBezTo>
                    <a:pt x="280867" y="-3951"/>
                    <a:pt x="306009" y="-3951"/>
                    <a:pt x="321094" y="11852"/>
                  </a:cubicBezTo>
                  <a:lnTo>
                    <a:pt x="456140" y="146898"/>
                  </a:lnTo>
                  <a:lnTo>
                    <a:pt x="564608" y="255366"/>
                  </a:lnTo>
                  <a:cubicBezTo>
                    <a:pt x="578256" y="269015"/>
                    <a:pt x="586157" y="287691"/>
                    <a:pt x="586157" y="307086"/>
                  </a:cubicBezTo>
                  <a:lnTo>
                    <a:pt x="586157" y="628180"/>
                  </a:lnTo>
                  <a:cubicBezTo>
                    <a:pt x="586876" y="650448"/>
                    <a:pt x="568918" y="668406"/>
                    <a:pt x="546649" y="668406"/>
                  </a:cubicBezTo>
                  <a:close/>
                </a:path>
              </a:pathLst>
            </a:custGeom>
            <a:solidFill>
              <a:schemeClr val="lt1"/>
            </a:solid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4" name="Google Shape;934;p43"/>
            <p:cNvSpPr/>
            <p:nvPr/>
          </p:nvSpPr>
          <p:spPr>
            <a:xfrm>
              <a:off x="814635" y="2616632"/>
              <a:ext cx="359883" cy="7183"/>
            </a:xfrm>
            <a:custGeom>
              <a:rect b="b" l="l" r="r" t="t"/>
              <a:pathLst>
                <a:path extrusionOk="0" h="7183" w="359883">
                  <a:moveTo>
                    <a:pt x="0" y="0"/>
                  </a:moveTo>
                  <a:lnTo>
                    <a:pt x="359883" y="0"/>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935" name="Google Shape;935;p43"/>
            <p:cNvGrpSpPr/>
            <p:nvPr/>
          </p:nvGrpSpPr>
          <p:grpSpPr>
            <a:xfrm>
              <a:off x="878567" y="2616632"/>
              <a:ext cx="239203" cy="156596"/>
              <a:chOff x="878567" y="2616632"/>
              <a:chExt cx="239203" cy="156596"/>
            </a:xfrm>
          </p:grpSpPr>
          <p:sp>
            <p:nvSpPr>
              <p:cNvPr id="936" name="Google Shape;936;p43"/>
              <p:cNvSpPr/>
              <p:nvPr/>
            </p:nvSpPr>
            <p:spPr>
              <a:xfrm>
                <a:off x="1110587" y="2625971"/>
                <a:ext cx="7183" cy="147257"/>
              </a:xfrm>
              <a:custGeom>
                <a:rect b="b" l="l" r="r" t="t"/>
                <a:pathLst>
                  <a:path extrusionOk="0" h="147257" w="7183">
                    <a:moveTo>
                      <a:pt x="0" y="0"/>
                    </a:moveTo>
                    <a:lnTo>
                      <a:pt x="0" y="147258"/>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7" name="Google Shape;937;p43"/>
              <p:cNvSpPr/>
              <p:nvPr/>
            </p:nvSpPr>
            <p:spPr>
              <a:xfrm>
                <a:off x="878567" y="2616632"/>
                <a:ext cx="7183" cy="156595"/>
              </a:xfrm>
              <a:custGeom>
                <a:rect b="b" l="l" r="r" t="t"/>
                <a:pathLst>
                  <a:path extrusionOk="0" h="156595" w="7183">
                    <a:moveTo>
                      <a:pt x="0" y="0"/>
                    </a:moveTo>
                    <a:lnTo>
                      <a:pt x="0" y="156596"/>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38" name="Google Shape;938;p43"/>
            <p:cNvSpPr/>
            <p:nvPr/>
          </p:nvSpPr>
          <p:spPr>
            <a:xfrm>
              <a:off x="891497" y="2411190"/>
              <a:ext cx="205442" cy="136482"/>
            </a:xfrm>
            <a:custGeom>
              <a:rect b="b" l="l" r="r" t="t"/>
              <a:pathLst>
                <a:path extrusionOk="0" h="136482" w="205442">
                  <a:moveTo>
                    <a:pt x="184611" y="136483"/>
                  </a:moveTo>
                  <a:lnTo>
                    <a:pt x="20832" y="136483"/>
                  </a:lnTo>
                  <a:cubicBezTo>
                    <a:pt x="9338" y="136483"/>
                    <a:pt x="0" y="127144"/>
                    <a:pt x="0" y="115651"/>
                  </a:cubicBezTo>
                  <a:lnTo>
                    <a:pt x="0" y="20832"/>
                  </a:lnTo>
                  <a:cubicBezTo>
                    <a:pt x="0" y="9338"/>
                    <a:pt x="9338" y="0"/>
                    <a:pt x="20832" y="0"/>
                  </a:cubicBezTo>
                  <a:lnTo>
                    <a:pt x="184611" y="0"/>
                  </a:lnTo>
                  <a:cubicBezTo>
                    <a:pt x="196104" y="0"/>
                    <a:pt x="205442" y="9338"/>
                    <a:pt x="205442" y="20832"/>
                  </a:cubicBezTo>
                  <a:lnTo>
                    <a:pt x="205442" y="116369"/>
                  </a:lnTo>
                  <a:cubicBezTo>
                    <a:pt x="205442" y="127144"/>
                    <a:pt x="196104" y="136483"/>
                    <a:pt x="184611" y="136483"/>
                  </a:cubicBezTo>
                  <a:close/>
                </a:path>
              </a:pathLst>
            </a:custGeom>
            <a:solidFill>
              <a:schemeClr val="accent2"/>
            </a:solid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9" name="Google Shape;939;p43"/>
            <p:cNvSpPr/>
            <p:nvPr/>
          </p:nvSpPr>
          <p:spPr>
            <a:xfrm>
              <a:off x="994218" y="2547673"/>
              <a:ext cx="7183" cy="58903"/>
            </a:xfrm>
            <a:custGeom>
              <a:rect b="b" l="l" r="r" t="t"/>
              <a:pathLst>
                <a:path extrusionOk="0" h="58903" w="7183">
                  <a:moveTo>
                    <a:pt x="0" y="58903"/>
                  </a:moveTo>
                  <a:lnTo>
                    <a:pt x="0" y="0"/>
                  </a:lnTo>
                </a:path>
              </a:pathLst>
            </a:custGeom>
            <a:noFill/>
            <a:ln cap="flat" cmpd="sng" w="2835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xEl>
                                              <p:pRg end="0" st="0"/>
                                            </p:txEl>
                                          </p:spTgt>
                                        </p:tgtEl>
                                        <p:attrNameLst>
                                          <p:attrName>style.visibility</p:attrName>
                                        </p:attrNameLst>
                                      </p:cBhvr>
                                      <p:to>
                                        <p:strVal val="visible"/>
                                      </p:to>
                                    </p:set>
                                    <p:animEffect filter="fade" transition="in">
                                      <p:cBhvr>
                                        <p:cTn dur="500"/>
                                        <p:tgtEl>
                                          <p:spTgt spid="9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xEl>
                                              <p:pRg end="1" st="1"/>
                                            </p:txEl>
                                          </p:spTgt>
                                        </p:tgtEl>
                                        <p:attrNameLst>
                                          <p:attrName>style.visibility</p:attrName>
                                        </p:attrNameLst>
                                      </p:cBhvr>
                                      <p:to>
                                        <p:strVal val="visible"/>
                                      </p:to>
                                    </p:set>
                                    <p:animEffect filter="fade" transition="in">
                                      <p:cBhvr>
                                        <p:cTn dur="500"/>
                                        <p:tgtEl>
                                          <p:spTgt spid="9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xEl>
                                              <p:pRg end="2" st="2"/>
                                            </p:txEl>
                                          </p:spTgt>
                                        </p:tgtEl>
                                        <p:attrNameLst>
                                          <p:attrName>style.visibility</p:attrName>
                                        </p:attrNameLst>
                                      </p:cBhvr>
                                      <p:to>
                                        <p:strVal val="visible"/>
                                      </p:to>
                                    </p:set>
                                    <p:animEffect filter="fade" transition="in">
                                      <p:cBhvr>
                                        <p:cTn dur="500"/>
                                        <p:tgtEl>
                                          <p:spTgt spid="92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4"/>
          <p:cNvSpPr txBox="1"/>
          <p:nvPr>
            <p:ph type="ctrTitle"/>
          </p:nvPr>
        </p:nvSpPr>
        <p:spPr>
          <a:xfrm>
            <a:off x="540000" y="3677876"/>
            <a:ext cx="8064000" cy="659100"/>
          </a:xfrm>
          <a:prstGeom prst="rect">
            <a:avLst/>
          </a:prstGeom>
          <a:noFill/>
          <a:ln>
            <a:noFill/>
          </a:ln>
        </p:spPr>
        <p:txBody>
          <a:bodyPr anchorCtr="0" anchor="ctr" bIns="0" lIns="0" spcFirstLastPara="1" rIns="0" wrap="square" tIns="0">
            <a:noAutofit/>
          </a:bodyPr>
          <a:lstStyle/>
          <a:p>
            <a:pPr indent="0" lvl="0" marL="0" rtl="1" algn="ctr">
              <a:lnSpc>
                <a:spcPct val="100000"/>
              </a:lnSpc>
              <a:spcBef>
                <a:spcPts val="0"/>
              </a:spcBef>
              <a:spcAft>
                <a:spcPts val="0"/>
              </a:spcAft>
              <a:buSzPts val="5200"/>
              <a:buNone/>
            </a:pPr>
            <a:r>
              <a:rPr lang="iw-IL"/>
              <a:t>שאלות? תהיות?</a:t>
            </a:r>
            <a:endParaRPr/>
          </a:p>
        </p:txBody>
      </p:sp>
      <p:sp>
        <p:nvSpPr>
          <p:cNvPr id="945" name="Google Shape;945;p44"/>
          <p:cNvSpPr txBox="1"/>
          <p:nvPr>
            <p:ph idx="1" type="subTitle"/>
          </p:nvPr>
        </p:nvSpPr>
        <p:spPr>
          <a:xfrm>
            <a:off x="540050" y="4386225"/>
            <a:ext cx="8064000" cy="293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1500"/>
              <a:buNone/>
            </a:pPr>
            <a:r>
              <a:rPr lang="iw-IL"/>
              <a:t>מנגנוני סנכרון נוספים</a:t>
            </a:r>
            <a:endParaRPr/>
          </a:p>
        </p:txBody>
      </p:sp>
      <p:sp>
        <p:nvSpPr>
          <p:cNvPr id="946" name="Google Shape;946;p44"/>
          <p:cNvSpPr txBox="1"/>
          <p:nvPr/>
        </p:nvSpPr>
        <p:spPr>
          <a:xfrm>
            <a:off x="6748758" y="1859842"/>
            <a:ext cx="1683143" cy="553998"/>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1" i="0" lang="iw-IL" sz="1500" u="none" cap="none" strike="noStrike">
                <a:solidFill>
                  <a:schemeClr val="dk1"/>
                </a:solidFill>
                <a:latin typeface="Arimo"/>
                <a:ea typeface="Arimo"/>
                <a:cs typeface="Arimo"/>
                <a:sym typeface="Arimo"/>
              </a:rPr>
              <a:t>איך כדאי לחזור על החומר?</a:t>
            </a:r>
            <a:endParaRPr b="1" i="0" sz="1500" u="none" cap="none" strike="noStrike">
              <a:solidFill>
                <a:schemeClr val="dk1"/>
              </a:solidFill>
              <a:latin typeface="Arimo"/>
              <a:ea typeface="Arimo"/>
              <a:cs typeface="Arimo"/>
              <a:sym typeface="Arimo"/>
            </a:endParaRPr>
          </a:p>
        </p:txBody>
      </p:sp>
      <p:sp>
        <p:nvSpPr>
          <p:cNvPr id="947" name="Google Shape;947;p44"/>
          <p:cNvSpPr txBox="1"/>
          <p:nvPr/>
        </p:nvSpPr>
        <p:spPr>
          <a:xfrm>
            <a:off x="2006825" y="2017752"/>
            <a:ext cx="1683143" cy="323165"/>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0" i="0" lang="iw-IL" sz="1500" u="none" cap="none" strike="noStrike">
                <a:solidFill>
                  <a:schemeClr val="lt1"/>
                </a:solidFill>
                <a:latin typeface="Arimo"/>
                <a:ea typeface="Arimo"/>
                <a:cs typeface="Arimo"/>
                <a:sym typeface="Arimo"/>
              </a:rPr>
              <a:t>סיכום שיעור</a:t>
            </a:r>
            <a:endParaRPr b="0" i="0" sz="1500" u="none" cap="none" strike="noStrike">
              <a:solidFill>
                <a:schemeClr val="lt1"/>
              </a:solidFill>
              <a:latin typeface="Arimo"/>
              <a:ea typeface="Arimo"/>
              <a:cs typeface="Arimo"/>
              <a:sym typeface="Arimo"/>
            </a:endParaRPr>
          </a:p>
        </p:txBody>
      </p:sp>
      <p:sp>
        <p:nvSpPr>
          <p:cNvPr id="948" name="Google Shape;948;p44"/>
          <p:cNvSpPr txBox="1"/>
          <p:nvPr/>
        </p:nvSpPr>
        <p:spPr>
          <a:xfrm>
            <a:off x="3422932" y="2556530"/>
            <a:ext cx="1683143" cy="323165"/>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0" i="0" lang="iw-IL" sz="1500" u="none" cap="none" strike="noStrike">
                <a:solidFill>
                  <a:schemeClr val="lt1"/>
                </a:solidFill>
                <a:latin typeface="Arimo"/>
                <a:ea typeface="Arimo"/>
                <a:cs typeface="Arimo"/>
                <a:sym typeface="Arimo"/>
              </a:rPr>
              <a:t>תרגיל הבית</a:t>
            </a:r>
            <a:endParaRPr b="0" i="0" sz="1500" u="none" cap="none" strike="noStrike">
              <a:solidFill>
                <a:schemeClr val="lt1"/>
              </a:solidFill>
              <a:latin typeface="Arimo"/>
              <a:ea typeface="Arimo"/>
              <a:cs typeface="Arimo"/>
              <a:sym typeface="Arimo"/>
            </a:endParaRPr>
          </a:p>
        </p:txBody>
      </p:sp>
      <p:sp>
        <p:nvSpPr>
          <p:cNvPr id="949" name="Google Shape;949;p44"/>
          <p:cNvSpPr txBox="1"/>
          <p:nvPr/>
        </p:nvSpPr>
        <p:spPr>
          <a:xfrm>
            <a:off x="436552" y="2584193"/>
            <a:ext cx="1683143" cy="553998"/>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0" i="0" lang="iw-IL" sz="1500" u="none" cap="none" strike="noStrike">
                <a:solidFill>
                  <a:schemeClr val="lt1"/>
                </a:solidFill>
                <a:latin typeface="Arimo"/>
                <a:ea typeface="Arimo"/>
                <a:cs typeface="Arimo"/>
                <a:sym typeface="Arimo"/>
              </a:rPr>
              <a:t>דוגמאות הקוד מהשיעור</a:t>
            </a:r>
            <a:endParaRPr b="0" i="0" sz="1500" u="none" cap="none" strike="noStrike">
              <a:solidFill>
                <a:schemeClr val="lt1"/>
              </a:solidFill>
              <a:latin typeface="Arimo"/>
              <a:ea typeface="Arimo"/>
              <a:cs typeface="Arimo"/>
              <a:sym typeface="Arimo"/>
            </a:endParaRPr>
          </a:p>
        </p:txBody>
      </p:sp>
      <p:sp>
        <p:nvSpPr>
          <p:cNvPr id="950" name="Google Shape;950;p44"/>
          <p:cNvSpPr txBox="1"/>
          <p:nvPr/>
        </p:nvSpPr>
        <p:spPr>
          <a:xfrm>
            <a:off x="5332653" y="2248585"/>
            <a:ext cx="1270448" cy="553998"/>
          </a:xfrm>
          <a:prstGeom prst="rect">
            <a:avLst/>
          </a:prstGeom>
          <a:noFill/>
          <a:ln>
            <a:noFill/>
          </a:ln>
        </p:spPr>
        <p:txBody>
          <a:bodyPr anchorCtr="0" anchor="t" bIns="45700" lIns="91425" spcFirstLastPara="1" rIns="91425" wrap="square" tIns="45700">
            <a:spAutoFit/>
          </a:bodyPr>
          <a:lstStyle/>
          <a:p>
            <a:pPr indent="0" lvl="0" marL="0" marR="0" rtl="1" algn="ctr">
              <a:lnSpc>
                <a:spcPct val="100000"/>
              </a:lnSpc>
              <a:spcBef>
                <a:spcPts val="0"/>
              </a:spcBef>
              <a:spcAft>
                <a:spcPts val="0"/>
              </a:spcAft>
              <a:buNone/>
            </a:pPr>
            <a:r>
              <a:rPr b="0" i="0" lang="iw-IL" sz="1500" u="none" cap="none" strike="noStrike">
                <a:solidFill>
                  <a:schemeClr val="lt1"/>
                </a:solidFill>
                <a:latin typeface="Arimo"/>
                <a:ea typeface="Arimo"/>
                <a:cs typeface="Arimo"/>
                <a:sym typeface="Arimo"/>
              </a:rPr>
              <a:t>מעבר נוסף על המצגת</a:t>
            </a:r>
            <a:endParaRPr b="0" i="0" sz="1500" u="none" cap="none" strike="noStrike">
              <a:solidFill>
                <a:schemeClr val="lt1"/>
              </a:solidFill>
              <a:latin typeface="Arimo"/>
              <a:ea typeface="Arimo"/>
              <a:cs typeface="Arimo"/>
              <a:sym typeface="Arim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5"/>
          <p:cNvSpPr txBox="1"/>
          <p:nvPr>
            <p:ph type="ctrTitle"/>
          </p:nvPr>
        </p:nvSpPr>
        <p:spPr>
          <a:xfrm>
            <a:off x="3598550" y="1423130"/>
            <a:ext cx="5005500" cy="1454700"/>
          </a:xfrm>
          <a:prstGeom prst="rect">
            <a:avLst/>
          </a:prstGeom>
          <a:noFill/>
          <a:ln>
            <a:noFill/>
          </a:ln>
        </p:spPr>
        <p:txBody>
          <a:bodyPr anchorCtr="0" anchor="b" bIns="0" lIns="0" spcFirstLastPara="1" rIns="0" wrap="square" tIns="0">
            <a:noAutofit/>
          </a:bodyPr>
          <a:lstStyle/>
          <a:p>
            <a:pPr indent="0" lvl="0" marL="0" rtl="0" algn="r">
              <a:lnSpc>
                <a:spcPct val="80000"/>
              </a:lnSpc>
              <a:spcBef>
                <a:spcPts val="0"/>
              </a:spcBef>
              <a:spcAft>
                <a:spcPts val="0"/>
              </a:spcAft>
              <a:buSzPts val="5200"/>
              <a:buNone/>
            </a:pPr>
            <a:r>
              <a:rPr lang="iw-IL"/>
              <a:t>סנכרון ת'רדים</a:t>
            </a:r>
            <a:endParaRPr/>
          </a:p>
        </p:txBody>
      </p:sp>
      <p:sp>
        <p:nvSpPr>
          <p:cNvPr id="956" name="Google Shape;956;p45"/>
          <p:cNvSpPr txBox="1"/>
          <p:nvPr>
            <p:ph idx="1" type="subTitle"/>
          </p:nvPr>
        </p:nvSpPr>
        <p:spPr>
          <a:xfrm>
            <a:off x="3598863" y="1020763"/>
            <a:ext cx="5005387" cy="32385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957" name="Google Shape;957;p45"/>
          <p:cNvSpPr txBox="1"/>
          <p:nvPr>
            <p:ph idx="4294967295" type="subTitle"/>
          </p:nvPr>
        </p:nvSpPr>
        <p:spPr>
          <a:xfrm>
            <a:off x="6238620"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מנעולים</a:t>
            </a:r>
            <a:endParaRPr b="0" i="0" sz="1400" u="none" cap="none" strike="noStrike">
              <a:solidFill>
                <a:schemeClr val="accent1"/>
              </a:solidFill>
              <a:latin typeface="Arimo"/>
              <a:ea typeface="Arimo"/>
              <a:cs typeface="Arimo"/>
              <a:sym typeface="Arimo"/>
            </a:endParaRPr>
          </a:p>
        </p:txBody>
      </p:sp>
      <p:cxnSp>
        <p:nvCxnSpPr>
          <p:cNvPr id="958" name="Google Shape;958;p45"/>
          <p:cNvCxnSpPr>
            <a:stCxn id="959" idx="2"/>
          </p:cNvCxnSpPr>
          <p:nvPr/>
        </p:nvCxnSpPr>
        <p:spPr>
          <a:xfrm flipH="1">
            <a:off x="6310664" y="4107553"/>
            <a:ext cx="2109000" cy="900"/>
          </a:xfrm>
          <a:prstGeom prst="straightConnector1">
            <a:avLst/>
          </a:prstGeom>
          <a:noFill/>
          <a:ln cap="flat" cmpd="sng" w="19050">
            <a:solidFill>
              <a:srgbClr val="91B3FF"/>
            </a:solidFill>
            <a:prstDash val="solid"/>
            <a:round/>
            <a:headEnd len="sm" w="sm" type="none"/>
            <a:tailEnd len="sm" w="sm" type="none"/>
          </a:ln>
        </p:spPr>
      </p:cxnSp>
      <p:sp>
        <p:nvSpPr>
          <p:cNvPr id="960" name="Google Shape;960;p45"/>
          <p:cNvSpPr/>
          <p:nvPr/>
        </p:nvSpPr>
        <p:spPr>
          <a:xfrm>
            <a:off x="4765913" y="406798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9" name="Google Shape;959;p45"/>
          <p:cNvSpPr/>
          <p:nvPr/>
        </p:nvSpPr>
        <p:spPr>
          <a:xfrm>
            <a:off x="8419664" y="407155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1" name="Google Shape;961;p45"/>
          <p:cNvSpPr txBox="1"/>
          <p:nvPr/>
        </p:nvSpPr>
        <p:spPr>
          <a:xfrm>
            <a:off x="7978049"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הקדמה</a:t>
            </a:r>
            <a:endParaRPr/>
          </a:p>
        </p:txBody>
      </p:sp>
      <p:sp>
        <p:nvSpPr>
          <p:cNvPr id="962" name="Google Shape;962;p45"/>
          <p:cNvSpPr txBox="1"/>
          <p:nvPr/>
        </p:nvSpPr>
        <p:spPr>
          <a:xfrm>
            <a:off x="4271162"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בעיות סנכרון</a:t>
            </a:r>
            <a:endParaRPr/>
          </a:p>
        </p:txBody>
      </p:sp>
      <p:sp>
        <p:nvSpPr>
          <p:cNvPr id="963" name="Google Shape;963;p45"/>
          <p:cNvSpPr txBox="1"/>
          <p:nvPr/>
        </p:nvSpPr>
        <p:spPr>
          <a:xfrm>
            <a:off x="503278"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סיכום</a:t>
            </a:r>
            <a:endParaRPr/>
          </a:p>
        </p:txBody>
      </p:sp>
      <p:sp>
        <p:nvSpPr>
          <p:cNvPr id="964" name="Google Shape;964;p45"/>
          <p:cNvSpPr/>
          <p:nvPr/>
        </p:nvSpPr>
        <p:spPr>
          <a:xfrm>
            <a:off x="959403" y="407881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965" name="Google Shape;965;p45"/>
          <p:cNvCxnSpPr>
            <a:endCxn id="964" idx="6"/>
          </p:cNvCxnSpPr>
          <p:nvPr/>
        </p:nvCxnSpPr>
        <p:spPr>
          <a:xfrm flipH="1">
            <a:off x="1031403" y="4107013"/>
            <a:ext cx="9588900" cy="7800"/>
          </a:xfrm>
          <a:prstGeom prst="straightConnector1">
            <a:avLst/>
          </a:prstGeom>
          <a:noFill/>
          <a:ln cap="flat" cmpd="sng" w="19050">
            <a:solidFill>
              <a:srgbClr val="E94249"/>
            </a:solidFill>
            <a:prstDash val="solid"/>
            <a:round/>
            <a:headEnd len="sm" w="sm" type="none"/>
            <a:tailEnd len="sm" w="sm" type="none"/>
          </a:ln>
        </p:spPr>
      </p:cxnSp>
      <p:sp>
        <p:nvSpPr>
          <p:cNvPr id="966" name="Google Shape;966;p45"/>
          <p:cNvSpPr/>
          <p:nvPr/>
        </p:nvSpPr>
        <p:spPr>
          <a:xfrm>
            <a:off x="6694745" y="4071067"/>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67" name="Google Shape;967;p45"/>
          <p:cNvPicPr preferRelativeResize="0"/>
          <p:nvPr/>
        </p:nvPicPr>
        <p:blipFill rotWithShape="1">
          <a:blip r:embed="rId3">
            <a:alphaModFix/>
          </a:blip>
          <a:srcRect b="0" l="4132" r="4132" t="0"/>
          <a:stretch/>
        </p:blipFill>
        <p:spPr>
          <a:xfrm rot="-400473">
            <a:off x="1059382" y="766684"/>
            <a:ext cx="3412184" cy="1919353"/>
          </a:xfrm>
          <a:prstGeom prst="roundRect">
            <a:avLst>
              <a:gd fmla="val 2112" name="adj"/>
            </a:avLst>
          </a:prstGeom>
          <a:noFill/>
          <a:ln cap="flat" cmpd="sng" w="19050">
            <a:solidFill>
              <a:schemeClr val="dk2"/>
            </a:solidFill>
            <a:prstDash val="solid"/>
            <a:round/>
            <a:headEnd len="sm" w="sm" type="none"/>
            <a:tailEnd len="sm" w="sm" type="none"/>
          </a:ln>
          <a:effectLst>
            <a:outerShdw rotWithShape="0" algn="bl" dir="2580000" dist="57150">
              <a:schemeClr val="dk2"/>
            </a:outerShdw>
          </a:effectLst>
        </p:spPr>
      </p:pic>
      <p:sp>
        <p:nvSpPr>
          <p:cNvPr id="968" name="Google Shape;968;p45"/>
          <p:cNvSpPr/>
          <p:nvPr/>
        </p:nvSpPr>
        <p:spPr>
          <a:xfrm>
            <a:off x="2786258" y="406798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9" name="Google Shape;969;p45"/>
          <p:cNvSpPr txBox="1"/>
          <p:nvPr/>
        </p:nvSpPr>
        <p:spPr>
          <a:xfrm>
            <a:off x="2264202" y="4281488"/>
            <a:ext cx="11103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מנגנוני סנכרון נוספים</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46"/>
          <p:cNvSpPr txBox="1"/>
          <p:nvPr>
            <p:ph idx="1" type="body"/>
          </p:nvPr>
        </p:nvSpPr>
        <p:spPr>
          <a:xfrm>
            <a:off x="1792349" y="1070025"/>
            <a:ext cx="6311775" cy="3533400"/>
          </a:xfrm>
          <a:prstGeom prst="rect">
            <a:avLst/>
          </a:prstGeom>
          <a:noFill/>
          <a:ln>
            <a:noFill/>
          </a:ln>
        </p:spPr>
        <p:txBody>
          <a:bodyPr anchorCtr="0" anchor="ctr" bIns="0" lIns="0" spcFirstLastPara="1" rIns="0" wrap="square" tIns="0">
            <a:noAutofit/>
          </a:bodyPr>
          <a:lstStyle/>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Mutex</a:t>
            </a:r>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Locks</a:t>
            </a:r>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Deadlock</a:t>
            </a:r>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Starvation</a:t>
            </a:r>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Livelock</a:t>
            </a:r>
            <a:endParaRPr sz="2400">
              <a:solidFill>
                <a:srgbClr val="575353"/>
              </a:solidFill>
              <a:latin typeface="Consolas"/>
              <a:ea typeface="Consolas"/>
              <a:cs typeface="Consolas"/>
              <a:sym typeface="Consolas"/>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Lock_guard</a:t>
            </a:r>
            <a:endParaRPr sz="2400">
              <a:solidFill>
                <a:srgbClr val="575353"/>
              </a:solidFill>
              <a:latin typeface="Consolas"/>
              <a:ea typeface="Consolas"/>
              <a:cs typeface="Consolas"/>
              <a:sym typeface="Consolas"/>
            </a:endParaRPr>
          </a:p>
          <a:p>
            <a:pPr indent="-285750" lvl="0" marL="285750" rtl="1" algn="r">
              <a:lnSpc>
                <a:spcPct val="100000"/>
              </a:lnSpc>
              <a:spcBef>
                <a:spcPts val="0"/>
              </a:spcBef>
              <a:spcAft>
                <a:spcPts val="0"/>
              </a:spcAft>
              <a:buClr>
                <a:srgbClr val="575353"/>
              </a:buClr>
              <a:buSzPts val="2400"/>
              <a:buChar char="•"/>
            </a:pPr>
            <a:r>
              <a:rPr lang="iw-IL" sz="2400">
                <a:solidFill>
                  <a:srgbClr val="575353"/>
                </a:solidFill>
                <a:latin typeface="Consolas"/>
                <a:ea typeface="Consolas"/>
                <a:cs typeface="Consolas"/>
                <a:sym typeface="Consolas"/>
              </a:rPr>
              <a:t>condition_variable</a:t>
            </a:r>
            <a:endParaRPr sz="2400">
              <a:solidFill>
                <a:srgbClr val="575353"/>
              </a:solidFill>
              <a:latin typeface="Consolas"/>
              <a:ea typeface="Consolas"/>
              <a:cs typeface="Consolas"/>
              <a:sym typeface="Consolas"/>
            </a:endParaRPr>
          </a:p>
          <a:p>
            <a:pPr indent="-133350" lvl="0" marL="285750" rtl="1" algn="r">
              <a:lnSpc>
                <a:spcPct val="100000"/>
              </a:lnSpc>
              <a:spcBef>
                <a:spcPts val="0"/>
              </a:spcBef>
              <a:spcAft>
                <a:spcPts val="0"/>
              </a:spcAft>
              <a:buClr>
                <a:schemeClr val="dk1"/>
              </a:buClr>
              <a:buSzPts val="2400"/>
              <a:buNone/>
            </a:pPr>
            <a:r>
              <a:t/>
            </a:r>
            <a:endParaRPr sz="2400">
              <a:solidFill>
                <a:srgbClr val="575353"/>
              </a:solidFill>
              <a:latin typeface="Consolas"/>
              <a:ea typeface="Consolas"/>
              <a:cs typeface="Consolas"/>
              <a:sym typeface="Consolas"/>
            </a:endParaRPr>
          </a:p>
        </p:txBody>
      </p:sp>
      <p:sp>
        <p:nvSpPr>
          <p:cNvPr id="975" name="Google Shape;975;p46"/>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סיכום</a:t>
            </a:r>
            <a:endParaRPr/>
          </a:p>
        </p:txBody>
      </p:sp>
      <p:pic>
        <p:nvPicPr>
          <p:cNvPr id="976" name="Google Shape;976;p46"/>
          <p:cNvPicPr preferRelativeResize="0"/>
          <p:nvPr/>
        </p:nvPicPr>
        <p:blipFill rotWithShape="1">
          <a:blip r:embed="rId3">
            <a:alphaModFix/>
          </a:blip>
          <a:srcRect b="0" l="0" r="0" t="0"/>
          <a:stretch/>
        </p:blipFill>
        <p:spPr>
          <a:xfrm>
            <a:off x="1292473" y="1193919"/>
            <a:ext cx="2061862" cy="3285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0" st="0"/>
                                            </p:txEl>
                                          </p:spTgt>
                                        </p:tgtEl>
                                        <p:attrNameLst>
                                          <p:attrName>style.visibility</p:attrName>
                                        </p:attrNameLst>
                                      </p:cBhvr>
                                      <p:to>
                                        <p:strVal val="visible"/>
                                      </p:to>
                                    </p:set>
                                    <p:animEffect filter="fade" transition="in">
                                      <p:cBhvr>
                                        <p:cTn dur="500"/>
                                        <p:tgtEl>
                                          <p:spTgt spid="9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1" st="1"/>
                                            </p:txEl>
                                          </p:spTgt>
                                        </p:tgtEl>
                                        <p:attrNameLst>
                                          <p:attrName>style.visibility</p:attrName>
                                        </p:attrNameLst>
                                      </p:cBhvr>
                                      <p:to>
                                        <p:strVal val="visible"/>
                                      </p:to>
                                    </p:set>
                                    <p:animEffect filter="fade" transition="in">
                                      <p:cBhvr>
                                        <p:cTn dur="500"/>
                                        <p:tgtEl>
                                          <p:spTgt spid="9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2" st="2"/>
                                            </p:txEl>
                                          </p:spTgt>
                                        </p:tgtEl>
                                        <p:attrNameLst>
                                          <p:attrName>style.visibility</p:attrName>
                                        </p:attrNameLst>
                                      </p:cBhvr>
                                      <p:to>
                                        <p:strVal val="visible"/>
                                      </p:to>
                                    </p:set>
                                    <p:animEffect filter="fade" transition="in">
                                      <p:cBhvr>
                                        <p:cTn dur="500"/>
                                        <p:tgtEl>
                                          <p:spTgt spid="9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3" st="3"/>
                                            </p:txEl>
                                          </p:spTgt>
                                        </p:tgtEl>
                                        <p:attrNameLst>
                                          <p:attrName>style.visibility</p:attrName>
                                        </p:attrNameLst>
                                      </p:cBhvr>
                                      <p:to>
                                        <p:strVal val="visible"/>
                                      </p:to>
                                    </p:set>
                                    <p:animEffect filter="fade" transition="in">
                                      <p:cBhvr>
                                        <p:cTn dur="500"/>
                                        <p:tgtEl>
                                          <p:spTgt spid="9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4" st="4"/>
                                            </p:txEl>
                                          </p:spTgt>
                                        </p:tgtEl>
                                        <p:attrNameLst>
                                          <p:attrName>style.visibility</p:attrName>
                                        </p:attrNameLst>
                                      </p:cBhvr>
                                      <p:to>
                                        <p:strVal val="visible"/>
                                      </p:to>
                                    </p:set>
                                    <p:animEffect filter="fade" transition="in">
                                      <p:cBhvr>
                                        <p:cTn dur="500"/>
                                        <p:tgtEl>
                                          <p:spTgt spid="9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5" st="5"/>
                                            </p:txEl>
                                          </p:spTgt>
                                        </p:tgtEl>
                                        <p:attrNameLst>
                                          <p:attrName>style.visibility</p:attrName>
                                        </p:attrNameLst>
                                      </p:cBhvr>
                                      <p:to>
                                        <p:strVal val="visible"/>
                                      </p:to>
                                    </p:set>
                                    <p:animEffect filter="fade" transition="in">
                                      <p:cBhvr>
                                        <p:cTn dur="500"/>
                                        <p:tgtEl>
                                          <p:spTgt spid="9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6" st="6"/>
                                            </p:txEl>
                                          </p:spTgt>
                                        </p:tgtEl>
                                        <p:attrNameLst>
                                          <p:attrName>style.visibility</p:attrName>
                                        </p:attrNameLst>
                                      </p:cBhvr>
                                      <p:to>
                                        <p:strVal val="visible"/>
                                      </p:to>
                                    </p:set>
                                    <p:animEffect filter="fade" transition="in">
                                      <p:cBhvr>
                                        <p:cTn dur="500"/>
                                        <p:tgtEl>
                                          <p:spTgt spid="9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xEl>
                                              <p:pRg end="7" st="7"/>
                                            </p:txEl>
                                          </p:spTgt>
                                        </p:tgtEl>
                                        <p:attrNameLst>
                                          <p:attrName>style.visibility</p:attrName>
                                        </p:attrNameLst>
                                      </p:cBhvr>
                                      <p:to>
                                        <p:strVal val="visible"/>
                                      </p:to>
                                    </p:set>
                                    <p:animEffect filter="fade" transition="in">
                                      <p:cBhvr>
                                        <p:cTn dur="500"/>
                                        <p:tgtEl>
                                          <p:spTgt spid="97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7"/>
          <p:cNvSpPr txBox="1"/>
          <p:nvPr>
            <p:ph type="ctrTitle"/>
          </p:nvPr>
        </p:nvSpPr>
        <p:spPr>
          <a:xfrm>
            <a:off x="5505550" y="540000"/>
            <a:ext cx="3098400" cy="2330129"/>
          </a:xfrm>
          <a:prstGeom prst="rect">
            <a:avLst/>
          </a:prstGeom>
          <a:noFill/>
          <a:ln>
            <a:noFill/>
          </a:ln>
        </p:spPr>
        <p:txBody>
          <a:bodyPr anchorCtr="0" anchor="b" bIns="0" lIns="0" spcFirstLastPara="1" rIns="0" wrap="square" tIns="0">
            <a:noAutofit/>
          </a:bodyPr>
          <a:lstStyle/>
          <a:p>
            <a:pPr indent="0" lvl="0" marL="0" rtl="1" algn="r">
              <a:lnSpc>
                <a:spcPct val="100000"/>
              </a:lnSpc>
              <a:spcBef>
                <a:spcPts val="0"/>
              </a:spcBef>
              <a:spcAft>
                <a:spcPts val="0"/>
              </a:spcAft>
              <a:buSzPts val="5200"/>
              <a:buNone/>
            </a:pPr>
            <a:r>
              <a:rPr b="0" lang="iw-IL" sz="3500">
                <a:solidFill>
                  <a:schemeClr val="lt1"/>
                </a:solidFill>
              </a:rPr>
              <a:t>שיעור 12</a:t>
            </a:r>
            <a:endParaRPr b="0" sz="3500">
              <a:solidFill>
                <a:schemeClr val="lt1"/>
              </a:solidFill>
            </a:endParaRPr>
          </a:p>
          <a:p>
            <a:pPr indent="0" lvl="0" marL="0" rtl="1" algn="r">
              <a:lnSpc>
                <a:spcPct val="100000"/>
              </a:lnSpc>
              <a:spcBef>
                <a:spcPts val="0"/>
              </a:spcBef>
              <a:spcAft>
                <a:spcPts val="0"/>
              </a:spcAft>
              <a:buSzPts val="5200"/>
              <a:buNone/>
            </a:pPr>
            <a:r>
              <a:rPr lang="iw-IL" sz="6400"/>
              <a:t>סיימנו!!!</a:t>
            </a:r>
            <a:endParaRPr sz="6400"/>
          </a:p>
        </p:txBody>
      </p:sp>
      <p:sp>
        <p:nvSpPr>
          <p:cNvPr id="982" name="Google Shape;982;p47"/>
          <p:cNvSpPr txBox="1"/>
          <p:nvPr/>
        </p:nvSpPr>
        <p:spPr>
          <a:xfrm>
            <a:off x="4387404" y="4455071"/>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בעיות סנכרון</a:t>
            </a:r>
            <a:endParaRPr/>
          </a:p>
        </p:txBody>
      </p:sp>
      <p:cxnSp>
        <p:nvCxnSpPr>
          <p:cNvPr id="983" name="Google Shape;983;p47"/>
          <p:cNvCxnSpPr>
            <a:stCxn id="984" idx="2"/>
          </p:cNvCxnSpPr>
          <p:nvPr/>
        </p:nvCxnSpPr>
        <p:spPr>
          <a:xfrm flipH="1">
            <a:off x="6310664" y="4279549"/>
            <a:ext cx="2109000" cy="900"/>
          </a:xfrm>
          <a:prstGeom prst="straightConnector1">
            <a:avLst/>
          </a:prstGeom>
          <a:noFill/>
          <a:ln cap="flat" cmpd="sng" w="19050">
            <a:solidFill>
              <a:srgbClr val="91B3FF"/>
            </a:solidFill>
            <a:prstDash val="solid"/>
            <a:round/>
            <a:headEnd len="sm" w="sm" type="none"/>
            <a:tailEnd len="sm" w="sm" type="none"/>
          </a:ln>
        </p:spPr>
      </p:cxnSp>
      <p:sp>
        <p:nvSpPr>
          <p:cNvPr id="985" name="Google Shape;985;p47"/>
          <p:cNvSpPr/>
          <p:nvPr/>
        </p:nvSpPr>
        <p:spPr>
          <a:xfrm>
            <a:off x="2801874" y="4239979"/>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4" name="Google Shape;984;p47"/>
          <p:cNvSpPr/>
          <p:nvPr/>
        </p:nvSpPr>
        <p:spPr>
          <a:xfrm>
            <a:off x="8419664" y="4243549"/>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6" name="Google Shape;986;p47"/>
          <p:cNvSpPr txBox="1"/>
          <p:nvPr/>
        </p:nvSpPr>
        <p:spPr>
          <a:xfrm>
            <a:off x="7978049" y="4455071"/>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הקדמה</a:t>
            </a:r>
            <a:endParaRPr/>
          </a:p>
        </p:txBody>
      </p:sp>
      <p:sp>
        <p:nvSpPr>
          <p:cNvPr id="987" name="Google Shape;987;p47"/>
          <p:cNvSpPr txBox="1"/>
          <p:nvPr/>
        </p:nvSpPr>
        <p:spPr>
          <a:xfrm>
            <a:off x="2242143" y="4455071"/>
            <a:ext cx="119146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מנגנוני סנכרון נוספים</a:t>
            </a:r>
            <a:endParaRPr/>
          </a:p>
        </p:txBody>
      </p:sp>
      <p:sp>
        <p:nvSpPr>
          <p:cNvPr id="988" name="Google Shape;988;p47"/>
          <p:cNvSpPr txBox="1"/>
          <p:nvPr/>
        </p:nvSpPr>
        <p:spPr>
          <a:xfrm>
            <a:off x="503278" y="4455071"/>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סיכום</a:t>
            </a:r>
            <a:endParaRPr/>
          </a:p>
        </p:txBody>
      </p:sp>
      <p:sp>
        <p:nvSpPr>
          <p:cNvPr id="989" name="Google Shape;989;p47"/>
          <p:cNvSpPr/>
          <p:nvPr/>
        </p:nvSpPr>
        <p:spPr>
          <a:xfrm>
            <a:off x="959403" y="4250809"/>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0" name="Google Shape;990;p47"/>
          <p:cNvSpPr/>
          <p:nvPr/>
        </p:nvSpPr>
        <p:spPr>
          <a:xfrm>
            <a:off x="6837017" y="4238149"/>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991" name="Google Shape;991;p47"/>
          <p:cNvCxnSpPr/>
          <p:nvPr/>
        </p:nvCxnSpPr>
        <p:spPr>
          <a:xfrm rot="10800000">
            <a:off x="-66675" y="4280764"/>
            <a:ext cx="9210677" cy="0"/>
          </a:xfrm>
          <a:prstGeom prst="straightConnector1">
            <a:avLst/>
          </a:prstGeom>
          <a:noFill/>
          <a:ln cap="flat" cmpd="sng" w="19050">
            <a:solidFill>
              <a:srgbClr val="E94249"/>
            </a:solidFill>
            <a:prstDash val="solid"/>
            <a:round/>
            <a:headEnd len="sm" w="sm" type="none"/>
            <a:tailEnd len="sm" w="sm" type="none"/>
          </a:ln>
        </p:spPr>
      </p:cxnSp>
      <p:sp>
        <p:nvSpPr>
          <p:cNvPr id="992" name="Google Shape;992;p47"/>
          <p:cNvSpPr/>
          <p:nvPr/>
        </p:nvSpPr>
        <p:spPr>
          <a:xfrm>
            <a:off x="4843529" y="424306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3" name="Google Shape;993;p47"/>
          <p:cNvSpPr txBox="1"/>
          <p:nvPr/>
        </p:nvSpPr>
        <p:spPr>
          <a:xfrm>
            <a:off x="6380892" y="4455071"/>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מנעולים</a:t>
            </a:r>
            <a:endParaRPr b="1" i="0" sz="1400" u="none" cap="none" strike="noStrike">
              <a:solidFill>
                <a:schemeClr val="dk1"/>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
          <p:cNvSpPr txBox="1"/>
          <p:nvPr>
            <p:ph type="ctrTitle"/>
          </p:nvPr>
        </p:nvSpPr>
        <p:spPr>
          <a:xfrm>
            <a:off x="3598550" y="1423130"/>
            <a:ext cx="5005500" cy="1454700"/>
          </a:xfrm>
          <a:prstGeom prst="rect">
            <a:avLst/>
          </a:prstGeom>
          <a:noFill/>
          <a:ln>
            <a:noFill/>
          </a:ln>
        </p:spPr>
        <p:txBody>
          <a:bodyPr anchorCtr="0" anchor="b" bIns="0" lIns="0" spcFirstLastPara="1" rIns="0" wrap="square" tIns="0">
            <a:noAutofit/>
          </a:bodyPr>
          <a:lstStyle/>
          <a:p>
            <a:pPr indent="0" lvl="0" marL="0" rtl="0" algn="r">
              <a:lnSpc>
                <a:spcPct val="80000"/>
              </a:lnSpc>
              <a:spcBef>
                <a:spcPts val="0"/>
              </a:spcBef>
              <a:spcAft>
                <a:spcPts val="0"/>
              </a:spcAft>
              <a:buSzPts val="5200"/>
              <a:buNone/>
            </a:pPr>
            <a:r>
              <a:rPr lang="iw-IL"/>
              <a:t>סנכרון ת'רדים</a:t>
            </a:r>
            <a:endParaRPr/>
          </a:p>
        </p:txBody>
      </p:sp>
      <p:sp>
        <p:nvSpPr>
          <p:cNvPr id="480" name="Google Shape;480;p5"/>
          <p:cNvSpPr txBox="1"/>
          <p:nvPr>
            <p:ph idx="1" type="subTitle"/>
          </p:nvPr>
        </p:nvSpPr>
        <p:spPr>
          <a:xfrm>
            <a:off x="3598863" y="1020763"/>
            <a:ext cx="5005387" cy="323850"/>
          </a:xfrm>
          <a:prstGeom prst="rect">
            <a:avLst/>
          </a:prstGeom>
          <a:noFill/>
          <a:ln>
            <a:noFill/>
          </a:ln>
        </p:spPr>
        <p:txBody>
          <a:bodyPr anchorCtr="0" anchor="t" bIns="0" lIns="0" spcFirstLastPara="1" rIns="0" wrap="square" tIns="0">
            <a:noAutofit/>
          </a:bodyPr>
          <a:lstStyle/>
          <a:p>
            <a:pPr indent="0" lvl="0" marL="0" rtl="1" algn="r">
              <a:lnSpc>
                <a:spcPct val="100000"/>
              </a:lnSpc>
              <a:spcBef>
                <a:spcPts val="0"/>
              </a:spcBef>
              <a:spcAft>
                <a:spcPts val="0"/>
              </a:spcAft>
              <a:buSzPts val="1500"/>
              <a:buNone/>
            </a:pPr>
            <a:r>
              <a:rPr lang="iw-IL"/>
              <a:t>שיעור 12</a:t>
            </a:r>
            <a:endParaRPr/>
          </a:p>
        </p:txBody>
      </p:sp>
      <p:sp>
        <p:nvSpPr>
          <p:cNvPr id="481" name="Google Shape;481;p5"/>
          <p:cNvSpPr txBox="1"/>
          <p:nvPr>
            <p:ph idx="4294967295" type="subTitle"/>
          </p:nvPr>
        </p:nvSpPr>
        <p:spPr>
          <a:xfrm>
            <a:off x="6238620"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מנעולים</a:t>
            </a:r>
            <a:endParaRPr b="0" i="0" sz="1400" u="none" cap="none" strike="noStrike">
              <a:solidFill>
                <a:schemeClr val="accent1"/>
              </a:solidFill>
              <a:latin typeface="Arimo"/>
              <a:ea typeface="Arimo"/>
              <a:cs typeface="Arimo"/>
              <a:sym typeface="Arimo"/>
            </a:endParaRPr>
          </a:p>
        </p:txBody>
      </p:sp>
      <p:cxnSp>
        <p:nvCxnSpPr>
          <p:cNvPr id="482" name="Google Shape;482;p5"/>
          <p:cNvCxnSpPr>
            <a:stCxn id="483" idx="2"/>
          </p:cNvCxnSpPr>
          <p:nvPr/>
        </p:nvCxnSpPr>
        <p:spPr>
          <a:xfrm flipH="1">
            <a:off x="6310664" y="4107553"/>
            <a:ext cx="2109000" cy="900"/>
          </a:xfrm>
          <a:prstGeom prst="straightConnector1">
            <a:avLst/>
          </a:prstGeom>
          <a:noFill/>
          <a:ln cap="flat" cmpd="sng" w="19050">
            <a:solidFill>
              <a:srgbClr val="91B3FF"/>
            </a:solidFill>
            <a:prstDash val="solid"/>
            <a:round/>
            <a:headEnd len="sm" w="sm" type="none"/>
            <a:tailEnd len="sm" w="sm" type="none"/>
          </a:ln>
        </p:spPr>
      </p:cxnSp>
      <p:sp>
        <p:nvSpPr>
          <p:cNvPr id="484" name="Google Shape;484;p5"/>
          <p:cNvSpPr/>
          <p:nvPr/>
        </p:nvSpPr>
        <p:spPr>
          <a:xfrm>
            <a:off x="4765913" y="406798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3" name="Google Shape;483;p5"/>
          <p:cNvSpPr/>
          <p:nvPr/>
        </p:nvSpPr>
        <p:spPr>
          <a:xfrm>
            <a:off x="8419664" y="4071553"/>
            <a:ext cx="72000" cy="720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5" name="Google Shape;485;p5"/>
          <p:cNvSpPr txBox="1"/>
          <p:nvPr/>
        </p:nvSpPr>
        <p:spPr>
          <a:xfrm>
            <a:off x="7978049"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1" i="0" lang="iw-IL" sz="1400" u="none" cap="none" strike="noStrike">
                <a:solidFill>
                  <a:schemeClr val="dk1"/>
                </a:solidFill>
                <a:latin typeface="Arimo"/>
                <a:ea typeface="Arimo"/>
                <a:cs typeface="Arimo"/>
                <a:sym typeface="Arimo"/>
              </a:rPr>
              <a:t>הקדמה</a:t>
            </a:r>
            <a:endParaRPr/>
          </a:p>
        </p:txBody>
      </p:sp>
      <p:sp>
        <p:nvSpPr>
          <p:cNvPr id="486" name="Google Shape;486;p5"/>
          <p:cNvSpPr txBox="1"/>
          <p:nvPr/>
        </p:nvSpPr>
        <p:spPr>
          <a:xfrm>
            <a:off x="4271162"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בעיות סנכרון</a:t>
            </a:r>
            <a:endParaRPr/>
          </a:p>
        </p:txBody>
      </p:sp>
      <p:sp>
        <p:nvSpPr>
          <p:cNvPr id="487" name="Google Shape;487;p5"/>
          <p:cNvSpPr txBox="1"/>
          <p:nvPr/>
        </p:nvSpPr>
        <p:spPr>
          <a:xfrm>
            <a:off x="503278" y="4283075"/>
            <a:ext cx="984250"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סיכום</a:t>
            </a:r>
            <a:endParaRPr/>
          </a:p>
        </p:txBody>
      </p:sp>
      <p:sp>
        <p:nvSpPr>
          <p:cNvPr id="488" name="Google Shape;488;p5"/>
          <p:cNvSpPr/>
          <p:nvPr/>
        </p:nvSpPr>
        <p:spPr>
          <a:xfrm>
            <a:off x="959403" y="407881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9" name="Google Shape;489;p5"/>
          <p:cNvCxnSpPr>
            <a:endCxn id="483" idx="6"/>
          </p:cNvCxnSpPr>
          <p:nvPr/>
        </p:nvCxnSpPr>
        <p:spPr>
          <a:xfrm flipH="1">
            <a:off x="8491664" y="4106953"/>
            <a:ext cx="2128800" cy="600"/>
          </a:xfrm>
          <a:prstGeom prst="straightConnector1">
            <a:avLst/>
          </a:prstGeom>
          <a:noFill/>
          <a:ln cap="flat" cmpd="sng" w="19050">
            <a:solidFill>
              <a:srgbClr val="E94249"/>
            </a:solidFill>
            <a:prstDash val="solid"/>
            <a:round/>
            <a:headEnd len="sm" w="sm" type="none"/>
            <a:tailEnd len="sm" w="sm" type="none"/>
          </a:ln>
        </p:spPr>
      </p:cxnSp>
      <p:sp>
        <p:nvSpPr>
          <p:cNvPr id="490" name="Google Shape;490;p5"/>
          <p:cNvSpPr/>
          <p:nvPr/>
        </p:nvSpPr>
        <p:spPr>
          <a:xfrm>
            <a:off x="6694745" y="4071067"/>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1" name="Google Shape;491;p5"/>
          <p:cNvPicPr preferRelativeResize="0"/>
          <p:nvPr/>
        </p:nvPicPr>
        <p:blipFill rotWithShape="1">
          <a:blip r:embed="rId3">
            <a:alphaModFix/>
          </a:blip>
          <a:srcRect b="0" l="4132" r="4132" t="0"/>
          <a:stretch/>
        </p:blipFill>
        <p:spPr>
          <a:xfrm rot="-400473">
            <a:off x="1059382" y="766684"/>
            <a:ext cx="3412184" cy="1919353"/>
          </a:xfrm>
          <a:prstGeom prst="roundRect">
            <a:avLst>
              <a:gd fmla="val 2112" name="adj"/>
            </a:avLst>
          </a:prstGeom>
          <a:noFill/>
          <a:ln cap="flat" cmpd="sng" w="19050">
            <a:solidFill>
              <a:schemeClr val="dk2"/>
            </a:solidFill>
            <a:prstDash val="solid"/>
            <a:round/>
            <a:headEnd len="sm" w="sm" type="none"/>
            <a:tailEnd len="sm" w="sm" type="none"/>
          </a:ln>
          <a:effectLst>
            <a:outerShdw rotWithShape="0" algn="bl" dir="2580000" dist="57150">
              <a:schemeClr val="dk2"/>
            </a:outerShdw>
          </a:effectLst>
        </p:spPr>
      </p:pic>
      <p:sp>
        <p:nvSpPr>
          <p:cNvPr id="492" name="Google Shape;492;p5"/>
          <p:cNvSpPr/>
          <p:nvPr/>
        </p:nvSpPr>
        <p:spPr>
          <a:xfrm>
            <a:off x="2786258" y="4067983"/>
            <a:ext cx="72000" cy="720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3" name="Google Shape;493;p5"/>
          <p:cNvSpPr txBox="1"/>
          <p:nvPr/>
        </p:nvSpPr>
        <p:spPr>
          <a:xfrm>
            <a:off x="2291507" y="4281488"/>
            <a:ext cx="1061502" cy="344488"/>
          </a:xfrm>
          <a:prstGeom prst="rect">
            <a:avLst/>
          </a:prstGeom>
          <a:noFill/>
          <a:ln>
            <a:noFill/>
          </a:ln>
        </p:spPr>
        <p:txBody>
          <a:bodyPr anchorCtr="0" anchor="t" bIns="0" lIns="0" spcFirstLastPara="1" rIns="0" wrap="square" tIns="0">
            <a:noAutofit/>
          </a:bodyPr>
          <a:lstStyle/>
          <a:p>
            <a:pPr indent="0" lvl="0" marL="0" marR="0" rtl="1" algn="ctr">
              <a:lnSpc>
                <a:spcPct val="100000"/>
              </a:lnSpc>
              <a:spcBef>
                <a:spcPts val="0"/>
              </a:spcBef>
              <a:spcAft>
                <a:spcPts val="0"/>
              </a:spcAft>
              <a:buClr>
                <a:schemeClr val="dk1"/>
              </a:buClr>
              <a:buSzPts val="1500"/>
              <a:buFont typeface="Arimo"/>
              <a:buNone/>
            </a:pPr>
            <a:r>
              <a:rPr b="0" i="0" lang="iw-IL" sz="1400" u="none" cap="none" strike="noStrike">
                <a:solidFill>
                  <a:schemeClr val="accent1"/>
                </a:solidFill>
                <a:latin typeface="Arimo"/>
                <a:ea typeface="Arimo"/>
                <a:cs typeface="Arimo"/>
                <a:sym typeface="Arimo"/>
              </a:rPr>
              <a:t>מנגנוני סנכרון נוספים</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
          <p:cNvSpPr txBox="1"/>
          <p:nvPr>
            <p:ph idx="1" type="body"/>
          </p:nvPr>
        </p:nvSpPr>
        <p:spPr>
          <a:xfrm>
            <a:off x="1800717" y="1012527"/>
            <a:ext cx="5542566" cy="662400"/>
          </a:xfrm>
          <a:prstGeom prst="rect">
            <a:avLst/>
          </a:prstGeom>
          <a:noFill/>
          <a:ln>
            <a:noFill/>
          </a:ln>
        </p:spPr>
        <p:txBody>
          <a:bodyPr anchorCtr="0" anchor="ctr" bIns="0" lIns="0" spcFirstLastPara="1" rIns="0" wrap="square" tIns="0">
            <a:noAutofit/>
          </a:bodyPr>
          <a:lstStyle/>
          <a:p>
            <a:pPr indent="-285750" lvl="0" marL="419100" rtl="1" algn="r">
              <a:lnSpc>
                <a:spcPct val="100000"/>
              </a:lnSpc>
              <a:spcBef>
                <a:spcPts val="0"/>
              </a:spcBef>
              <a:spcAft>
                <a:spcPts val="0"/>
              </a:spcAft>
              <a:buSzPts val="1500"/>
              <a:buFont typeface="Arial"/>
              <a:buChar char="•"/>
            </a:pPr>
            <a:r>
              <a:rPr lang="iw-IL" sz="1600"/>
              <a:t>בשיעור הקודם כתבנו תכנית ונתקלנו ב</a:t>
            </a:r>
            <a:r>
              <a:rPr b="1" lang="iw-IL" sz="1600">
                <a:solidFill>
                  <a:schemeClr val="accent1"/>
                </a:solidFill>
              </a:rPr>
              <a:t>בעיית סנכרון</a:t>
            </a:r>
            <a:r>
              <a:rPr lang="iw-IL" sz="1600"/>
              <a:t>:</a:t>
            </a:r>
            <a:br>
              <a:rPr lang="iw-IL" sz="1600"/>
            </a:br>
            <a:r>
              <a:rPr lang="iw-IL" sz="1600"/>
              <a:t>כל thread הדפיס למסך (cout) ללא התחשבות ב- threads אחרים.</a:t>
            </a:r>
            <a:endParaRPr/>
          </a:p>
        </p:txBody>
      </p:sp>
      <p:sp>
        <p:nvSpPr>
          <p:cNvPr id="499" name="Google Shape;499;p6"/>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pic>
        <p:nvPicPr>
          <p:cNvPr id="500" name="Google Shape;500;p6"/>
          <p:cNvPicPr preferRelativeResize="0"/>
          <p:nvPr/>
        </p:nvPicPr>
        <p:blipFill rotWithShape="1">
          <a:blip r:embed="rId3">
            <a:alphaModFix/>
          </a:blip>
          <a:srcRect b="0" l="0" r="0" t="0"/>
          <a:stretch/>
        </p:blipFill>
        <p:spPr>
          <a:xfrm>
            <a:off x="8374730" y="130399"/>
            <a:ext cx="719390" cy="920576"/>
          </a:xfrm>
          <a:prstGeom prst="rect">
            <a:avLst/>
          </a:prstGeom>
          <a:noFill/>
          <a:ln>
            <a:noFill/>
          </a:ln>
        </p:spPr>
      </p:pic>
      <p:pic>
        <p:nvPicPr>
          <p:cNvPr descr="C:\Users\OR\Desktop\Untitled.png" id="501" name="Google Shape;501;p6"/>
          <p:cNvPicPr preferRelativeResize="0"/>
          <p:nvPr/>
        </p:nvPicPr>
        <p:blipFill rotWithShape="1">
          <a:blip r:embed="rId4">
            <a:alphaModFix/>
          </a:blip>
          <a:srcRect b="0" l="0" r="0" t="0"/>
          <a:stretch/>
        </p:blipFill>
        <p:spPr>
          <a:xfrm>
            <a:off x="2078471" y="1970328"/>
            <a:ext cx="4987057" cy="2784500"/>
          </a:xfrm>
          <a:prstGeom prst="rect">
            <a:avLst/>
          </a:prstGeom>
          <a:noFill/>
          <a:ln cap="flat" cmpd="sng" w="12700">
            <a:solidFill>
              <a:schemeClr val="dk1"/>
            </a:solidFill>
            <a:prstDash val="solid"/>
            <a:round/>
            <a:headEnd len="sm" w="sm" type="none"/>
            <a:tailEnd len="sm" w="sm" type="none"/>
          </a:ln>
        </p:spPr>
      </p:pic>
      <p:cxnSp>
        <p:nvCxnSpPr>
          <p:cNvPr id="502" name="Google Shape;502;p6"/>
          <p:cNvCxnSpPr/>
          <p:nvPr/>
        </p:nvCxnSpPr>
        <p:spPr>
          <a:xfrm rot="10800000">
            <a:off x="5200020" y="2400300"/>
            <a:ext cx="1210305" cy="0"/>
          </a:xfrm>
          <a:prstGeom prst="straightConnector1">
            <a:avLst/>
          </a:prstGeom>
          <a:noFill/>
          <a:ln cap="flat" cmpd="sng" w="38100">
            <a:solidFill>
              <a:schemeClr val="lt1"/>
            </a:solidFill>
            <a:prstDash val="solid"/>
            <a:round/>
            <a:headEnd len="sm" w="sm" type="none"/>
            <a:tailEnd len="med" w="med" type="stealth"/>
          </a:ln>
        </p:spPr>
      </p:cxnSp>
      <p:cxnSp>
        <p:nvCxnSpPr>
          <p:cNvPr id="503" name="Google Shape;503;p6"/>
          <p:cNvCxnSpPr/>
          <p:nvPr/>
        </p:nvCxnSpPr>
        <p:spPr>
          <a:xfrm rot="10800000">
            <a:off x="4571999" y="3438778"/>
            <a:ext cx="1140516" cy="0"/>
          </a:xfrm>
          <a:prstGeom prst="straightConnector1">
            <a:avLst/>
          </a:prstGeom>
          <a:noFill/>
          <a:ln cap="flat" cmpd="sng" w="38100">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5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
          <p:cNvSpPr txBox="1"/>
          <p:nvPr>
            <p:ph idx="1" type="body"/>
          </p:nvPr>
        </p:nvSpPr>
        <p:spPr>
          <a:xfrm>
            <a:off x="3756660" y="1541569"/>
            <a:ext cx="4747513" cy="3049363"/>
          </a:xfrm>
          <a:prstGeom prst="rect">
            <a:avLst/>
          </a:prstGeom>
          <a:noFill/>
          <a:ln>
            <a:noFill/>
          </a:ln>
        </p:spPr>
        <p:txBody>
          <a:bodyPr anchorCtr="0" anchor="t" bIns="0" lIns="0" spcFirstLastPara="1" rIns="0" wrap="square" tIns="0">
            <a:noAutofit/>
          </a:bodyPr>
          <a:lstStyle/>
          <a:p>
            <a:pPr indent="-285750" lvl="0" marL="419100" rtl="1" algn="r">
              <a:lnSpc>
                <a:spcPct val="100000"/>
              </a:lnSpc>
              <a:spcBef>
                <a:spcPts val="0"/>
              </a:spcBef>
              <a:spcAft>
                <a:spcPts val="0"/>
              </a:spcAft>
              <a:buSzPts val="1500"/>
              <a:buFont typeface="Arial"/>
              <a:buChar char="•"/>
            </a:pPr>
            <a:r>
              <a:rPr lang="iw-IL" sz="1600">
                <a:solidFill>
                  <a:schemeClr val="dk1"/>
                </a:solidFill>
                <a:latin typeface="Arimo"/>
                <a:ea typeface="Arimo"/>
                <a:cs typeface="Arimo"/>
                <a:sym typeface="Arimo"/>
              </a:rPr>
              <a:t>אז הטקסט התערבב קצת, מה כל כך בעייתי בזה?</a:t>
            </a:r>
            <a:endParaRPr/>
          </a:p>
          <a:p>
            <a:pPr indent="-323850" lvl="1" marL="914400" rtl="1" algn="r">
              <a:lnSpc>
                <a:spcPct val="100000"/>
              </a:lnSpc>
              <a:spcBef>
                <a:spcPts val="1000"/>
              </a:spcBef>
              <a:spcAft>
                <a:spcPts val="0"/>
              </a:spcAft>
              <a:buSzPts val="1500"/>
              <a:buChar char="○"/>
            </a:pPr>
            <a:r>
              <a:rPr lang="iw-IL" sz="1400">
                <a:solidFill>
                  <a:schemeClr val="dk1"/>
                </a:solidFill>
                <a:latin typeface="Arimo"/>
                <a:ea typeface="Arimo"/>
                <a:cs typeface="Arimo"/>
                <a:sym typeface="Arimo"/>
              </a:rPr>
              <a:t>למעשה זה נקרא "</a:t>
            </a:r>
            <a:r>
              <a:rPr b="1" lang="iw-IL" sz="1400">
                <a:solidFill>
                  <a:schemeClr val="dk2"/>
                </a:solidFill>
                <a:latin typeface="Arimo"/>
                <a:ea typeface="Arimo"/>
                <a:cs typeface="Arimo"/>
                <a:sym typeface="Arimo"/>
              </a:rPr>
              <a:t>data race</a:t>
            </a:r>
            <a:r>
              <a:rPr lang="iw-IL" sz="1400">
                <a:solidFill>
                  <a:schemeClr val="dk1"/>
                </a:solidFill>
                <a:latin typeface="Arimo"/>
                <a:ea typeface="Arimo"/>
                <a:cs typeface="Arimo"/>
                <a:sym typeface="Arimo"/>
              </a:rPr>
              <a:t>" והוא עוד סוג של </a:t>
            </a:r>
            <a:r>
              <a:rPr b="1" lang="iw-IL" sz="1400">
                <a:solidFill>
                  <a:schemeClr val="accent3"/>
                </a:solidFill>
                <a:latin typeface="Arimo"/>
                <a:ea typeface="Arimo"/>
                <a:cs typeface="Arimo"/>
                <a:sym typeface="Arimo"/>
              </a:rPr>
              <a:t>undefined behavior</a:t>
            </a:r>
            <a:br>
              <a:rPr lang="iw-IL" sz="1600">
                <a:solidFill>
                  <a:schemeClr val="dk1"/>
                </a:solidFill>
                <a:latin typeface="Arimo"/>
                <a:ea typeface="Arimo"/>
                <a:cs typeface="Arimo"/>
                <a:sym typeface="Arimo"/>
              </a:rPr>
            </a:br>
            <a:br>
              <a:rPr lang="iw-IL" sz="1600">
                <a:solidFill>
                  <a:schemeClr val="dk1"/>
                </a:solidFill>
                <a:latin typeface="Arimo"/>
                <a:ea typeface="Arimo"/>
                <a:cs typeface="Arimo"/>
                <a:sym typeface="Arimo"/>
              </a:rPr>
            </a:br>
            <a:endParaRPr sz="1600">
              <a:solidFill>
                <a:schemeClr val="dk1"/>
              </a:solidFill>
              <a:latin typeface="Arimo"/>
              <a:ea typeface="Arimo"/>
              <a:cs typeface="Arimo"/>
              <a:sym typeface="Arimo"/>
            </a:endParaRPr>
          </a:p>
          <a:p>
            <a:pPr indent="-285750" lvl="0" marL="419100" rtl="1" algn="r">
              <a:lnSpc>
                <a:spcPct val="100000"/>
              </a:lnSpc>
              <a:spcBef>
                <a:spcPts val="0"/>
              </a:spcBef>
              <a:spcAft>
                <a:spcPts val="0"/>
              </a:spcAft>
              <a:buSzPts val="1500"/>
              <a:buFont typeface="Arial"/>
              <a:buChar char="•"/>
            </a:pPr>
            <a:r>
              <a:rPr b="1" lang="iw-IL" sz="1600">
                <a:solidFill>
                  <a:schemeClr val="accent1"/>
                </a:solidFill>
                <a:latin typeface="Arimo"/>
                <a:ea typeface="Arimo"/>
                <a:cs typeface="Arimo"/>
                <a:sym typeface="Arimo"/>
              </a:rPr>
              <a:t>שאלה</a:t>
            </a:r>
            <a:r>
              <a:rPr lang="iw-IL" sz="1600">
                <a:solidFill>
                  <a:schemeClr val="dk1"/>
                </a:solidFill>
                <a:latin typeface="Arimo"/>
                <a:ea typeface="Arimo"/>
                <a:cs typeface="Arimo"/>
                <a:sym typeface="Arimo"/>
              </a:rPr>
              <a:t>:</a:t>
            </a:r>
            <a:br>
              <a:rPr lang="iw-IL" sz="1600">
                <a:solidFill>
                  <a:schemeClr val="dk1"/>
                </a:solidFill>
                <a:latin typeface="Arimo"/>
                <a:ea typeface="Arimo"/>
                <a:cs typeface="Arimo"/>
                <a:sym typeface="Arimo"/>
              </a:rPr>
            </a:br>
            <a:r>
              <a:rPr lang="iw-IL" sz="1600">
                <a:solidFill>
                  <a:schemeClr val="dk1"/>
                </a:solidFill>
                <a:latin typeface="Arimo"/>
                <a:ea typeface="Arimo"/>
                <a:cs typeface="Arimo"/>
                <a:sym typeface="Arimo"/>
              </a:rPr>
              <a:t>מה יקרה אם ניגש ל</a:t>
            </a:r>
            <a:r>
              <a:rPr b="1" lang="iw-IL" sz="1600">
                <a:solidFill>
                  <a:srgbClr val="C8E712"/>
                </a:solidFill>
                <a:latin typeface="Arimo"/>
                <a:ea typeface="Arimo"/>
                <a:cs typeface="Arimo"/>
                <a:sym typeface="Arimo"/>
              </a:rPr>
              <a:t>משאב משותף </a:t>
            </a:r>
            <a:r>
              <a:rPr lang="iw-IL" sz="1600">
                <a:solidFill>
                  <a:schemeClr val="dk1"/>
                </a:solidFill>
                <a:latin typeface="Arimo"/>
                <a:ea typeface="Arimo"/>
                <a:cs typeface="Arimo"/>
                <a:sym typeface="Arimo"/>
              </a:rPr>
              <a:t>שהוא קריטי למהלך התכנית?</a:t>
            </a:r>
            <a:endParaRPr/>
          </a:p>
        </p:txBody>
      </p:sp>
      <p:sp>
        <p:nvSpPr>
          <p:cNvPr id="509" name="Google Shape;509;p7"/>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Data Race</a:t>
            </a:r>
            <a:endParaRPr/>
          </a:p>
        </p:txBody>
      </p:sp>
      <p:sp>
        <p:nvSpPr>
          <p:cNvPr id="510" name="Google Shape;510;p7"/>
          <p:cNvSpPr/>
          <p:nvPr/>
        </p:nvSpPr>
        <p:spPr>
          <a:xfrm>
            <a:off x="8285405" y="97461"/>
            <a:ext cx="900000" cy="900000"/>
          </a:xfrm>
          <a:prstGeom prst="ellipse">
            <a:avLst/>
          </a:prstGeom>
          <a:solidFill>
            <a:schemeClr val="lt1"/>
          </a:solidFill>
          <a:ln cap="flat" cmpd="sng" w="19050">
            <a:solidFill>
              <a:schemeClr val="accent1"/>
            </a:solidFill>
            <a:prstDash val="solid"/>
            <a:round/>
            <a:headEnd len="sm" w="sm" type="none"/>
            <a:tailEnd len="sm" w="sm" type="none"/>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
          <p:cNvSpPr txBox="1"/>
          <p:nvPr/>
        </p:nvSpPr>
        <p:spPr>
          <a:xfrm>
            <a:off x="8377909" y="641569"/>
            <a:ext cx="720000" cy="262500"/>
          </a:xfrm>
          <a:prstGeom prst="rect">
            <a:avLst/>
          </a:prstGeom>
          <a:noFill/>
          <a:ln>
            <a:noFill/>
          </a:ln>
        </p:spPr>
        <p:txBody>
          <a:bodyPr anchorCtr="0" anchor="b" bIns="0" lIns="0" spcFirstLastPara="1" rIns="0" wrap="square" tIns="0">
            <a:noAutofit/>
          </a:bodyPr>
          <a:lstStyle/>
          <a:p>
            <a:pPr indent="0" lvl="0" marL="0" marR="0" rtl="1" algn="ctr">
              <a:lnSpc>
                <a:spcPct val="80000"/>
              </a:lnSpc>
              <a:spcBef>
                <a:spcPts val="0"/>
              </a:spcBef>
              <a:spcAft>
                <a:spcPts val="0"/>
              </a:spcAft>
              <a:buClr>
                <a:schemeClr val="dk1"/>
              </a:buClr>
              <a:buSzPts val="3000"/>
              <a:buFont typeface="Arimo"/>
              <a:buNone/>
            </a:pPr>
            <a:r>
              <a:rPr b="1" i="0" lang="iw-IL" sz="1200" u="none" cap="none" strike="noStrike">
                <a:solidFill>
                  <a:schemeClr val="accent1"/>
                </a:solidFill>
                <a:latin typeface="Arimo"/>
                <a:ea typeface="Arimo"/>
                <a:cs typeface="Arimo"/>
                <a:sym typeface="Arimo"/>
              </a:rPr>
              <a:t>הגדרה</a:t>
            </a:r>
            <a:endParaRPr b="1" i="0" sz="1200" u="none" cap="none" strike="noStrike">
              <a:solidFill>
                <a:schemeClr val="accent1"/>
              </a:solidFill>
              <a:latin typeface="Arimo"/>
              <a:ea typeface="Arimo"/>
              <a:cs typeface="Arimo"/>
              <a:sym typeface="Arimo"/>
            </a:endParaRPr>
          </a:p>
        </p:txBody>
      </p:sp>
      <p:grpSp>
        <p:nvGrpSpPr>
          <p:cNvPr id="512" name="Google Shape;512;p7"/>
          <p:cNvGrpSpPr/>
          <p:nvPr/>
        </p:nvGrpSpPr>
        <p:grpSpPr>
          <a:xfrm rot="-430617">
            <a:off x="8542833" y="73739"/>
            <a:ext cx="427499" cy="645688"/>
            <a:chOff x="4852445" y="2175228"/>
            <a:chExt cx="427499" cy="645688"/>
          </a:xfrm>
        </p:grpSpPr>
        <p:sp>
          <p:nvSpPr>
            <p:cNvPr id="513" name="Google Shape;513;p7"/>
            <p:cNvSpPr/>
            <p:nvPr/>
          </p:nvSpPr>
          <p:spPr>
            <a:xfrm>
              <a:off x="4852445" y="2175228"/>
              <a:ext cx="427498" cy="645688"/>
            </a:xfrm>
            <a:custGeom>
              <a:rect b="b" l="l" r="r" t="t"/>
              <a:pathLst>
                <a:path extrusionOk="0" h="645688" w="427498">
                  <a:moveTo>
                    <a:pt x="346717" y="0"/>
                  </a:moveTo>
                  <a:lnTo>
                    <a:pt x="22876" y="84356"/>
                  </a:lnTo>
                  <a:cubicBezTo>
                    <a:pt x="2860" y="89360"/>
                    <a:pt x="-5004" y="113666"/>
                    <a:pt x="7864" y="130109"/>
                  </a:cubicBezTo>
                  <a:lnTo>
                    <a:pt x="21446" y="140117"/>
                  </a:lnTo>
                  <a:cubicBezTo>
                    <a:pt x="46467" y="158704"/>
                    <a:pt x="78637" y="165138"/>
                    <a:pt x="108662" y="156559"/>
                  </a:cubicBezTo>
                  <a:lnTo>
                    <a:pt x="427499" y="67914"/>
                  </a:lnTo>
                  <a:lnTo>
                    <a:pt x="427499" y="564042"/>
                  </a:lnTo>
                  <a:lnTo>
                    <a:pt x="129394" y="639819"/>
                  </a:lnTo>
                  <a:cubicBezTo>
                    <a:pt x="102943" y="646253"/>
                    <a:pt x="75777" y="647683"/>
                    <a:pt x="49327" y="642679"/>
                  </a:cubicBezTo>
                  <a:cubicBezTo>
                    <a:pt x="40033" y="641249"/>
                    <a:pt x="30740" y="636960"/>
                    <a:pt x="22161" y="631956"/>
                  </a:cubicBezTo>
                  <a:lnTo>
                    <a:pt x="0" y="617658"/>
                  </a:lnTo>
                  <a:lnTo>
                    <a:pt x="0" y="118670"/>
                  </a:lnTo>
                </a:path>
              </a:pathLst>
            </a:custGeom>
            <a:solidFill>
              <a:schemeClr val="accent1"/>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7"/>
            <p:cNvSpPr/>
            <p:nvPr/>
          </p:nvSpPr>
          <p:spPr>
            <a:xfrm>
              <a:off x="4954673" y="2339651"/>
              <a:ext cx="7148" cy="481115"/>
            </a:xfrm>
            <a:custGeom>
              <a:rect b="b" l="l" r="r" t="t"/>
              <a:pathLst>
                <a:path extrusionOk="0" h="481115" w="7148">
                  <a:moveTo>
                    <a:pt x="0" y="0"/>
                  </a:moveTo>
                  <a:lnTo>
                    <a:pt x="0" y="481116"/>
                  </a:lnTo>
                </a:path>
              </a:pathLst>
            </a:cu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5" name="Google Shape;515;p7"/>
            <p:cNvSpPr/>
            <p:nvPr/>
          </p:nvSpPr>
          <p:spPr>
            <a:xfrm>
              <a:off x="5144832" y="2264588"/>
              <a:ext cx="60050" cy="148695"/>
            </a:xfrm>
            <a:custGeom>
              <a:rect b="b" l="l" r="r" t="t"/>
              <a:pathLst>
                <a:path extrusionOk="0" h="148695" w="60050">
                  <a:moveTo>
                    <a:pt x="60050" y="0"/>
                  </a:moveTo>
                  <a:lnTo>
                    <a:pt x="60050" y="127964"/>
                  </a:lnTo>
                  <a:lnTo>
                    <a:pt x="33599" y="87216"/>
                  </a:lnTo>
                  <a:lnTo>
                    <a:pt x="0" y="148695"/>
                  </a:lnTo>
                  <a:lnTo>
                    <a:pt x="0" y="15727"/>
                  </a:lnTo>
                </a:path>
              </a:pathLst>
            </a:custGeom>
            <a:solidFill>
              <a:schemeClr val="accent2"/>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6" name="Google Shape;516;p7"/>
            <p:cNvSpPr/>
            <p:nvPr/>
          </p:nvSpPr>
          <p:spPr>
            <a:xfrm>
              <a:off x="5171997" y="2182377"/>
              <a:ext cx="81496" cy="67913"/>
            </a:xfrm>
            <a:custGeom>
              <a:rect b="b" l="l" r="r" t="t"/>
              <a:pathLst>
                <a:path extrusionOk="0" h="67913" w="81496">
                  <a:moveTo>
                    <a:pt x="0" y="0"/>
                  </a:moveTo>
                  <a:lnTo>
                    <a:pt x="81496" y="67914"/>
                  </a:lnTo>
                </a:path>
              </a:pathLst>
            </a:custGeom>
            <a:noFill/>
            <a:ln cap="flat" cmpd="sng" w="28575">
              <a:solidFill>
                <a:srgbClr val="E942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7" name="Google Shape;517;p7"/>
            <p:cNvSpPr/>
            <p:nvPr/>
          </p:nvSpPr>
          <p:spPr>
            <a:xfrm>
              <a:off x="4854034" y="2175228"/>
              <a:ext cx="425910" cy="160305"/>
            </a:xfrm>
            <a:custGeom>
              <a:rect b="b" l="l" r="r" t="t"/>
              <a:pathLst>
                <a:path extrusionOk="0" h="160305" w="425910">
                  <a:moveTo>
                    <a:pt x="345129" y="0"/>
                  </a:moveTo>
                  <a:lnTo>
                    <a:pt x="21288" y="84356"/>
                  </a:lnTo>
                  <a:cubicBezTo>
                    <a:pt x="1271" y="89360"/>
                    <a:pt x="-6593" y="113666"/>
                    <a:pt x="6275" y="130109"/>
                  </a:cubicBezTo>
                  <a:lnTo>
                    <a:pt x="19858" y="140117"/>
                  </a:lnTo>
                  <a:cubicBezTo>
                    <a:pt x="44879" y="158704"/>
                    <a:pt x="77048" y="165138"/>
                    <a:pt x="107073" y="156559"/>
                  </a:cubicBezTo>
                  <a:lnTo>
                    <a:pt x="425910" y="67914"/>
                  </a:lnTo>
                </a:path>
              </a:pathLst>
            </a:cu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518" name="Google Shape;518;p7"/>
          <p:cNvPicPr preferRelativeResize="0"/>
          <p:nvPr/>
        </p:nvPicPr>
        <p:blipFill rotWithShape="1">
          <a:blip r:embed="rId3">
            <a:alphaModFix/>
          </a:blip>
          <a:srcRect b="0" l="0" r="0" t="0"/>
          <a:stretch/>
        </p:blipFill>
        <p:spPr>
          <a:xfrm>
            <a:off x="639827" y="1314466"/>
            <a:ext cx="2809875" cy="28193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500"/>
                                        <p:tgtEl>
                                          <p:spTgt spid="5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animEffect filter="fade" transition="in">
                                      <p:cBhvr>
                                        <p:cTn dur="500"/>
                                        <p:tgtEl>
                                          <p:spTgt spid="5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animEffect filter="fade" transition="in">
                                      <p:cBhvr>
                                        <p:cTn dur="500"/>
                                        <p:tgtEl>
                                          <p:spTgt spid="5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
          <p:cNvSpPr txBox="1"/>
          <p:nvPr>
            <p:ph idx="1" type="body"/>
          </p:nvPr>
        </p:nvSpPr>
        <p:spPr>
          <a:xfrm>
            <a:off x="3715928" y="1250025"/>
            <a:ext cx="4888071" cy="1824126"/>
          </a:xfrm>
          <a:prstGeom prst="rect">
            <a:avLst/>
          </a:prstGeom>
          <a:noFill/>
          <a:ln>
            <a:noFill/>
          </a:ln>
        </p:spPr>
        <p:txBody>
          <a:bodyPr anchorCtr="0" anchor="ctr" bIns="0" lIns="0" spcFirstLastPara="1" rIns="0" wrap="square" tIns="0">
            <a:noAutofit/>
          </a:bodyPr>
          <a:lstStyle/>
          <a:p>
            <a:pPr indent="0" lvl="0" marL="133350" rtl="1" algn="ctr">
              <a:lnSpc>
                <a:spcPct val="100000"/>
              </a:lnSpc>
              <a:spcBef>
                <a:spcPts val="0"/>
              </a:spcBef>
              <a:spcAft>
                <a:spcPts val="0"/>
              </a:spcAft>
              <a:buSzPts val="1500"/>
              <a:buNone/>
            </a:pPr>
            <a:r>
              <a:rPr b="1" lang="iw-IL" sz="1600">
                <a:solidFill>
                  <a:schemeClr val="dk1"/>
                </a:solidFill>
              </a:rPr>
              <a:t>דוגמת קוד 1 </a:t>
            </a:r>
            <a:r>
              <a:rPr b="1" lang="iw-IL" sz="1600">
                <a:solidFill>
                  <a:schemeClr val="accent1"/>
                </a:solidFill>
              </a:rPr>
              <a:t>(</a:t>
            </a:r>
            <a:r>
              <a:rPr b="1" lang="iw-IL" sz="1600">
                <a:solidFill>
                  <a:schemeClr val="dk2"/>
                </a:solidFill>
              </a:rPr>
              <a:t>threads_ex1.cpp</a:t>
            </a:r>
            <a:r>
              <a:rPr b="1" lang="iw-IL" sz="1600">
                <a:solidFill>
                  <a:schemeClr val="accent1"/>
                </a:solidFill>
              </a:rPr>
              <a:t>)</a:t>
            </a:r>
            <a:endParaRPr/>
          </a:p>
        </p:txBody>
      </p:sp>
      <p:sp>
        <p:nvSpPr>
          <p:cNvPr id="524" name="Google Shape;524;p8"/>
          <p:cNvSpPr txBox="1"/>
          <p:nvPr>
            <p:ph type="title"/>
          </p:nvPr>
        </p:nvSpPr>
        <p:spPr>
          <a:xfrm>
            <a:off x="540000" y="407625"/>
            <a:ext cx="8064000" cy="662400"/>
          </a:xfrm>
          <a:prstGeom prst="rect">
            <a:avLst/>
          </a:prstGeom>
          <a:noFill/>
          <a:ln>
            <a:noFill/>
          </a:ln>
        </p:spPr>
        <p:txBody>
          <a:bodyPr anchorCtr="0" anchor="t"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pic>
        <p:nvPicPr>
          <p:cNvPr descr="תוצאת תמונה עבור ‪visual studio 2019 logo image‬‏" id="525" name="Google Shape;525;p8"/>
          <p:cNvPicPr preferRelativeResize="0"/>
          <p:nvPr/>
        </p:nvPicPr>
        <p:blipFill rotWithShape="1">
          <a:blip r:embed="rId3">
            <a:alphaModFix/>
          </a:blip>
          <a:srcRect b="0" l="0" r="0" t="0"/>
          <a:stretch/>
        </p:blipFill>
        <p:spPr>
          <a:xfrm>
            <a:off x="7529512" y="1943013"/>
            <a:ext cx="438150" cy="43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
          <p:cNvSpPr txBox="1"/>
          <p:nvPr>
            <p:ph type="title"/>
          </p:nvPr>
        </p:nvSpPr>
        <p:spPr>
          <a:xfrm>
            <a:off x="780150" y="723700"/>
            <a:ext cx="7605900" cy="808200"/>
          </a:xfrm>
          <a:prstGeom prst="rect">
            <a:avLst/>
          </a:prstGeom>
          <a:noFill/>
          <a:ln>
            <a:noFill/>
          </a:ln>
        </p:spPr>
        <p:txBody>
          <a:bodyPr anchorCtr="0" anchor="ctr" bIns="0" lIns="0" spcFirstLastPara="1" rIns="0" wrap="square" tIns="0">
            <a:noAutofit/>
          </a:bodyPr>
          <a:lstStyle/>
          <a:p>
            <a:pPr indent="0" lvl="0" marL="0" rtl="1" algn="ctr">
              <a:lnSpc>
                <a:spcPct val="100000"/>
              </a:lnSpc>
              <a:spcBef>
                <a:spcPts val="0"/>
              </a:spcBef>
              <a:spcAft>
                <a:spcPts val="0"/>
              </a:spcAft>
              <a:buSzPts val="3000"/>
              <a:buNone/>
            </a:pPr>
            <a:r>
              <a:rPr lang="iw-IL"/>
              <a:t>סנכרון ת'רדים</a:t>
            </a:r>
            <a:endParaRPr/>
          </a:p>
        </p:txBody>
      </p:sp>
      <p:sp>
        <p:nvSpPr>
          <p:cNvPr id="531" name="Google Shape;531;p9"/>
          <p:cNvSpPr txBox="1"/>
          <p:nvPr>
            <p:ph idx="1" type="body"/>
          </p:nvPr>
        </p:nvSpPr>
        <p:spPr>
          <a:xfrm>
            <a:off x="4787596" y="1714450"/>
            <a:ext cx="3598453" cy="2666100"/>
          </a:xfrm>
          <a:prstGeom prst="rect">
            <a:avLst/>
          </a:prstGeom>
          <a:noFill/>
          <a:ln>
            <a:noFill/>
          </a:ln>
        </p:spPr>
        <p:txBody>
          <a:bodyPr anchorCtr="0" anchor="t" bIns="0" lIns="0" spcFirstLastPara="1" rIns="0" wrap="square" tIns="0">
            <a:noAutofit/>
          </a:bodyPr>
          <a:lstStyle/>
          <a:p>
            <a:pPr indent="-285750" lvl="0" marL="419100" rtl="1" algn="r">
              <a:lnSpc>
                <a:spcPct val="100000"/>
              </a:lnSpc>
              <a:spcBef>
                <a:spcPts val="0"/>
              </a:spcBef>
              <a:spcAft>
                <a:spcPts val="0"/>
              </a:spcAft>
              <a:buSzPts val="1500"/>
              <a:buFont typeface="Arial"/>
              <a:buChar char="•"/>
            </a:pPr>
            <a:r>
              <a:rPr b="1" lang="iw-IL">
                <a:solidFill>
                  <a:schemeClr val="accent1"/>
                </a:solidFill>
                <a:latin typeface="Arimo"/>
                <a:ea typeface="Arimo"/>
                <a:cs typeface="Arimo"/>
                <a:sym typeface="Arimo"/>
              </a:rPr>
              <a:t>שאלה</a:t>
            </a:r>
            <a:r>
              <a:rPr lang="iw-IL">
                <a:latin typeface="Arimo"/>
                <a:ea typeface="Arimo"/>
                <a:cs typeface="Arimo"/>
                <a:sym typeface="Arimo"/>
              </a:rPr>
              <a:t>: כיצד נוכל לפתור בעיה זו?</a:t>
            </a:r>
            <a:br>
              <a:rPr lang="iw-IL">
                <a:latin typeface="Arimo"/>
                <a:ea typeface="Arimo"/>
                <a:cs typeface="Arimo"/>
                <a:sym typeface="Arimo"/>
              </a:rPr>
            </a:br>
            <a:endParaRPr>
              <a:latin typeface="Arimo"/>
              <a:ea typeface="Arimo"/>
              <a:cs typeface="Arimo"/>
              <a:sym typeface="Arimo"/>
            </a:endParaRPr>
          </a:p>
          <a:p>
            <a:pPr indent="-285750" lvl="0" marL="419100" rtl="1" algn="r">
              <a:lnSpc>
                <a:spcPct val="100000"/>
              </a:lnSpc>
              <a:spcBef>
                <a:spcPts val="0"/>
              </a:spcBef>
              <a:spcAft>
                <a:spcPts val="0"/>
              </a:spcAft>
              <a:buSzPts val="1500"/>
              <a:buFont typeface="Arial"/>
              <a:buChar char="•"/>
            </a:pPr>
            <a:r>
              <a:rPr lang="iw-IL">
                <a:latin typeface="Arimo"/>
                <a:ea typeface="Arimo"/>
                <a:cs typeface="Arimo"/>
                <a:sym typeface="Arimo"/>
              </a:rPr>
              <a:t>משתני תנאי </a:t>
            </a:r>
            <a:r>
              <a:rPr b="1" lang="iw-IL">
                <a:solidFill>
                  <a:schemeClr val="accent3"/>
                </a:solidFill>
                <a:latin typeface="Arimo"/>
                <a:ea typeface="Arimo"/>
                <a:cs typeface="Arimo"/>
                <a:sym typeface="Arimo"/>
              </a:rPr>
              <a:t>בוליאניים</a:t>
            </a:r>
            <a:r>
              <a:rPr lang="iw-IL">
                <a:latin typeface="Arimo"/>
                <a:ea typeface="Arimo"/>
                <a:cs typeface="Arimo"/>
                <a:sym typeface="Arimo"/>
              </a:rPr>
              <a:t>?</a:t>
            </a:r>
            <a:endParaRPr/>
          </a:p>
          <a:p>
            <a:pPr indent="-323850" lvl="1" marL="914400" rtl="1" algn="r">
              <a:lnSpc>
                <a:spcPct val="100000"/>
              </a:lnSpc>
              <a:spcBef>
                <a:spcPts val="1000"/>
              </a:spcBef>
              <a:spcAft>
                <a:spcPts val="0"/>
              </a:spcAft>
              <a:buSzPts val="1500"/>
              <a:buChar char="○"/>
            </a:pPr>
            <a:r>
              <a:rPr lang="iw-IL" sz="1400">
                <a:latin typeface="Arimo"/>
                <a:ea typeface="Arimo"/>
                <a:cs typeface="Arimo"/>
                <a:sym typeface="Arimo"/>
              </a:rPr>
              <a:t>אם נשתמש במשתנים גלובאליים נחזור על אותה הטעות, </a:t>
            </a:r>
            <a:br>
              <a:rPr lang="iw-IL" sz="1400">
                <a:latin typeface="Arimo"/>
                <a:ea typeface="Arimo"/>
                <a:cs typeface="Arimo"/>
                <a:sym typeface="Arimo"/>
              </a:rPr>
            </a:br>
            <a:r>
              <a:rPr lang="iw-IL" sz="1400">
                <a:latin typeface="Arimo"/>
                <a:ea typeface="Arimo"/>
                <a:cs typeface="Arimo"/>
                <a:sym typeface="Arimo"/>
              </a:rPr>
              <a:t>כאשר thread אחד ינסה לקרוא את המידע והשני ישנה אותו...</a:t>
            </a:r>
            <a:endParaRPr/>
          </a:p>
          <a:p>
            <a:pPr indent="-190500" lvl="0" marL="419100" rtl="1" algn="r">
              <a:lnSpc>
                <a:spcPct val="100000"/>
              </a:lnSpc>
              <a:spcBef>
                <a:spcPts val="0"/>
              </a:spcBef>
              <a:spcAft>
                <a:spcPts val="0"/>
              </a:spcAft>
              <a:buSzPts val="1500"/>
              <a:buFont typeface="Arial"/>
              <a:buNone/>
            </a:pPr>
            <a:r>
              <a:t/>
            </a:r>
            <a:endParaRPr>
              <a:latin typeface="Arimo"/>
              <a:ea typeface="Arimo"/>
              <a:cs typeface="Arimo"/>
              <a:sym typeface="Arimo"/>
            </a:endParaRPr>
          </a:p>
          <a:p>
            <a:pPr indent="-190500" lvl="0" marL="419100" rtl="1" algn="r">
              <a:lnSpc>
                <a:spcPct val="100000"/>
              </a:lnSpc>
              <a:spcBef>
                <a:spcPts val="0"/>
              </a:spcBef>
              <a:spcAft>
                <a:spcPts val="0"/>
              </a:spcAft>
              <a:buSzPts val="1500"/>
              <a:buFont typeface="Arial"/>
              <a:buNone/>
            </a:pPr>
            <a:r>
              <a:t/>
            </a:r>
            <a:endParaRPr>
              <a:latin typeface="Arimo"/>
              <a:ea typeface="Arimo"/>
              <a:cs typeface="Arimo"/>
              <a:sym typeface="Arimo"/>
            </a:endParaRPr>
          </a:p>
        </p:txBody>
      </p:sp>
      <p:pic>
        <p:nvPicPr>
          <p:cNvPr descr="SOON Let&amp;#39;s Use Multithreading SITUATON SITUATION Rhe Te There Is a YEAH!  Problem Are 97 Prmsoble Multithreading Fixing a Problem | Soon... Meme on  ME.ME" id="532" name="Google Shape;532;p9"/>
          <p:cNvPicPr preferRelativeResize="0"/>
          <p:nvPr/>
        </p:nvPicPr>
        <p:blipFill rotWithShape="1">
          <a:blip r:embed="rId3">
            <a:alphaModFix/>
          </a:blip>
          <a:srcRect b="30842" l="0" r="0" t="0"/>
          <a:stretch/>
        </p:blipFill>
        <p:spPr>
          <a:xfrm>
            <a:off x="945415" y="1759670"/>
            <a:ext cx="3410990" cy="17031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0" st="0"/>
                                            </p:txEl>
                                          </p:spTgt>
                                        </p:tgtEl>
                                        <p:attrNameLst>
                                          <p:attrName>style.visibility</p:attrName>
                                        </p:attrNameLst>
                                      </p:cBhvr>
                                      <p:to>
                                        <p:strVal val="visible"/>
                                      </p:to>
                                    </p:set>
                                    <p:animEffect filter="fade" transition="in">
                                      <p:cBhvr>
                                        <p:cTn dur="500"/>
                                        <p:tgtEl>
                                          <p:spTgt spid="5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1" st="1"/>
                                            </p:txEl>
                                          </p:spTgt>
                                        </p:tgtEl>
                                        <p:attrNameLst>
                                          <p:attrName>style.visibility</p:attrName>
                                        </p:attrNameLst>
                                      </p:cBhvr>
                                      <p:to>
                                        <p:strVal val="visible"/>
                                      </p:to>
                                    </p:set>
                                    <p:animEffect filter="fade" transition="in">
                                      <p:cBhvr>
                                        <p:cTn dur="500"/>
                                        <p:tgtEl>
                                          <p:spTgt spid="5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2" st="2"/>
                                            </p:txEl>
                                          </p:spTgt>
                                        </p:tgtEl>
                                        <p:attrNameLst>
                                          <p:attrName>style.visibility</p:attrName>
                                        </p:attrNameLst>
                                      </p:cBhvr>
                                      <p:to>
                                        <p:strVal val="visible"/>
                                      </p:to>
                                    </p:set>
                                    <p:animEffect filter="fade" transition="in">
                                      <p:cBhvr>
                                        <p:cTn dur="500"/>
                                        <p:tgtEl>
                                          <p:spTgt spid="5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3" st="3"/>
                                            </p:txEl>
                                          </p:spTgt>
                                        </p:tgtEl>
                                        <p:attrNameLst>
                                          <p:attrName>style.visibility</p:attrName>
                                        </p:attrNameLst>
                                      </p:cBhvr>
                                      <p:to>
                                        <p:strVal val="visible"/>
                                      </p:to>
                                    </p:set>
                                    <p:animEffect filter="fade" transition="in">
                                      <p:cBhvr>
                                        <p:cTn dur="500"/>
                                        <p:tgtEl>
                                          <p:spTgt spid="5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xEl>
                                              <p:pRg end="4" st="4"/>
                                            </p:txEl>
                                          </p:spTgt>
                                        </p:tgtEl>
                                        <p:attrNameLst>
                                          <p:attrName>style.visibility</p:attrName>
                                        </p:attrNameLst>
                                      </p:cBhvr>
                                      <p:to>
                                        <p:strVal val="visible"/>
                                      </p:to>
                                    </p:set>
                                    <p:animEffect filter="fade" transition="in">
                                      <p:cBhvr>
                                        <p:cTn dur="500"/>
                                        <p:tgtEl>
                                          <p:spTgt spid="5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מגשימים - מבוא לתכנות">
  <a:themeElements>
    <a:clrScheme name="עקרונות מתקדמים בתכנות">
      <a:dk1>
        <a:srgbClr val="141C3A"/>
      </a:dk1>
      <a:lt1>
        <a:srgbClr val="FFFFFF"/>
      </a:lt1>
      <a:dk2>
        <a:srgbClr val="E94249"/>
      </a:dk2>
      <a:lt2>
        <a:srgbClr val="F1F3FE"/>
      </a:lt2>
      <a:accent1>
        <a:srgbClr val="91B3FF"/>
      </a:accent1>
      <a:accent2>
        <a:srgbClr val="DCF25B"/>
      </a:accent2>
      <a:accent3>
        <a:srgbClr val="1CABB5"/>
      </a:accent3>
      <a:accent4>
        <a:srgbClr val="FFFFFF"/>
      </a:accent4>
      <a:accent5>
        <a:srgbClr val="FFFFFF"/>
      </a:accent5>
      <a:accent6>
        <a:srgbClr val="FFFFFF"/>
      </a:accent6>
      <a:hlink>
        <a:srgbClr val="1CABB5"/>
      </a:hlink>
      <a:folHlink>
        <a:srgbClr val="1CAB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Hadar</dc:creator>
</cp:coreProperties>
</file>